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8" r:id="rId6"/>
    <p:sldId id="280" r:id="rId7"/>
    <p:sldId id="259" r:id="rId8"/>
    <p:sldId id="260" r:id="rId9"/>
    <p:sldId id="282" r:id="rId10"/>
    <p:sldId id="281" r:id="rId11"/>
    <p:sldId id="274" r:id="rId12"/>
    <p:sldId id="264" r:id="rId13"/>
    <p:sldId id="269" r:id="rId14"/>
    <p:sldId id="266" r:id="rId15"/>
    <p:sldId id="278"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DD94C-8900-4907-B671-33912B338969}" v="113" dt="2023-11-04T14:46:14.061"/>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p:scale>
          <a:sx n="100" d="100"/>
          <a:sy n="100" d="100"/>
        </p:scale>
        <p:origin x="990" y="31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zioka, Wilkins (AWARD)" userId="a438cc61-035c-4d5b-82d9-7daa23056d9f" providerId="ADAL" clId="{0ECDD94C-8900-4907-B671-33912B338969}"/>
    <pc:docChg chg="undo custSel addSld delSld modSld sldOrd">
      <pc:chgData name="Nzioka, Wilkins (AWARD)" userId="a438cc61-035c-4d5b-82d9-7daa23056d9f" providerId="ADAL" clId="{0ECDD94C-8900-4907-B671-33912B338969}" dt="2023-11-04T14:47:44.928" v="1788" actId="208"/>
      <pc:docMkLst>
        <pc:docMk/>
      </pc:docMkLst>
      <pc:sldChg chg="modSp mod">
        <pc:chgData name="Nzioka, Wilkins (AWARD)" userId="a438cc61-035c-4d5b-82d9-7daa23056d9f" providerId="ADAL" clId="{0ECDD94C-8900-4907-B671-33912B338969}" dt="2023-11-04T14:47:44.928" v="1788" actId="208"/>
        <pc:sldMkLst>
          <pc:docMk/>
          <pc:sldMk cId="1883836176" sldId="256"/>
        </pc:sldMkLst>
        <pc:spChg chg="mod">
          <ac:chgData name="Nzioka, Wilkins (AWARD)" userId="a438cc61-035c-4d5b-82d9-7daa23056d9f" providerId="ADAL" clId="{0ECDD94C-8900-4907-B671-33912B338969}" dt="2023-11-04T07:58:54.416" v="113" actId="1076"/>
          <ac:spMkLst>
            <pc:docMk/>
            <pc:sldMk cId="1883836176" sldId="256"/>
            <ac:spMk id="17" creationId="{75B1C734-42CB-4311-8905-2F41D09107C7}"/>
          </ac:spMkLst>
        </pc:spChg>
        <pc:spChg chg="mod">
          <ac:chgData name="Nzioka, Wilkins (AWARD)" userId="a438cc61-035c-4d5b-82d9-7daa23056d9f" providerId="ADAL" clId="{0ECDD94C-8900-4907-B671-33912B338969}" dt="2023-11-04T14:47:44.928" v="1788" actId="208"/>
          <ac:spMkLst>
            <pc:docMk/>
            <pc:sldMk cId="1883836176" sldId="256"/>
            <ac:spMk id="22" creationId="{115C523A-AC40-4CBA-9DF4-B287ED32185D}"/>
          </ac:spMkLst>
        </pc:spChg>
      </pc:sldChg>
      <pc:sldChg chg="addSp delSp modSp mod">
        <pc:chgData name="Nzioka, Wilkins (AWARD)" userId="a438cc61-035c-4d5b-82d9-7daa23056d9f" providerId="ADAL" clId="{0ECDD94C-8900-4907-B671-33912B338969}" dt="2023-11-04T07:58:17.945" v="110" actId="27636"/>
        <pc:sldMkLst>
          <pc:docMk/>
          <pc:sldMk cId="611775336" sldId="258"/>
        </pc:sldMkLst>
        <pc:spChg chg="mod ord">
          <ac:chgData name="Nzioka, Wilkins (AWARD)" userId="a438cc61-035c-4d5b-82d9-7daa23056d9f" providerId="ADAL" clId="{0ECDD94C-8900-4907-B671-33912B338969}" dt="2023-11-04T07:57:19.262" v="102" actId="27636"/>
          <ac:spMkLst>
            <pc:docMk/>
            <pc:sldMk cId="611775336" sldId="258"/>
            <ac:spMk id="12" creationId="{5221C62F-6B1B-22BE-DB7E-6A68FE44EC6B}"/>
          </ac:spMkLst>
        </pc:spChg>
        <pc:spChg chg="mod ord">
          <ac:chgData name="Nzioka, Wilkins (AWARD)" userId="a438cc61-035c-4d5b-82d9-7daa23056d9f" providerId="ADAL" clId="{0ECDD94C-8900-4907-B671-33912B338969}" dt="2023-11-04T07:56:48.102" v="97" actId="1076"/>
          <ac:spMkLst>
            <pc:docMk/>
            <pc:sldMk cId="611775336" sldId="258"/>
            <ac:spMk id="22" creationId="{DA0C12E5-9996-DBDC-4A03-048B18DD3E9B}"/>
          </ac:spMkLst>
        </pc:spChg>
        <pc:spChg chg="mod">
          <ac:chgData name="Nzioka, Wilkins (AWARD)" userId="a438cc61-035c-4d5b-82d9-7daa23056d9f" providerId="ADAL" clId="{0ECDD94C-8900-4907-B671-33912B338969}" dt="2023-11-04T07:58:11.436" v="108" actId="27636"/>
          <ac:spMkLst>
            <pc:docMk/>
            <pc:sldMk cId="611775336" sldId="258"/>
            <ac:spMk id="26" creationId="{5CE870AF-7162-A0AF-C08F-619384A60063}"/>
          </ac:spMkLst>
        </pc:spChg>
        <pc:spChg chg="mod ord">
          <ac:chgData name="Nzioka, Wilkins (AWARD)" userId="a438cc61-035c-4d5b-82d9-7daa23056d9f" providerId="ADAL" clId="{0ECDD94C-8900-4907-B671-33912B338969}" dt="2023-11-04T07:58:17.945" v="110" actId="27636"/>
          <ac:spMkLst>
            <pc:docMk/>
            <pc:sldMk cId="611775336" sldId="258"/>
            <ac:spMk id="29" creationId="{22549848-AF8B-2E2E-C51D-CFF0D4325005}"/>
          </ac:spMkLst>
        </pc:spChg>
        <pc:spChg chg="mod ord">
          <ac:chgData name="Nzioka, Wilkins (AWARD)" userId="a438cc61-035c-4d5b-82d9-7daa23056d9f" providerId="ADAL" clId="{0ECDD94C-8900-4907-B671-33912B338969}" dt="2023-11-04T07:56:39.407" v="96" actId="1076"/>
          <ac:spMkLst>
            <pc:docMk/>
            <pc:sldMk cId="611775336" sldId="258"/>
            <ac:spMk id="30" creationId="{C499F63A-8FB1-CB17-8BA6-373C147EE1F0}"/>
          </ac:spMkLst>
        </pc:spChg>
        <pc:spChg chg="mod ord">
          <ac:chgData name="Nzioka, Wilkins (AWARD)" userId="a438cc61-035c-4d5b-82d9-7daa23056d9f" providerId="ADAL" clId="{0ECDD94C-8900-4907-B671-33912B338969}" dt="2023-11-04T07:57:13.571" v="99" actId="403"/>
          <ac:spMkLst>
            <pc:docMk/>
            <pc:sldMk cId="611775336" sldId="258"/>
            <ac:spMk id="34" creationId="{01A4D341-9CED-415E-A417-C204833D5641}"/>
          </ac:spMkLst>
        </pc:spChg>
        <pc:picChg chg="add mod ord">
          <ac:chgData name="Nzioka, Wilkins (AWARD)" userId="a438cc61-035c-4d5b-82d9-7daa23056d9f" providerId="ADAL" clId="{0ECDD94C-8900-4907-B671-33912B338969}" dt="2023-11-04T07:56:48.102" v="97" actId="1076"/>
          <ac:picMkLst>
            <pc:docMk/>
            <pc:sldMk cId="611775336" sldId="258"/>
            <ac:picMk id="32" creationId="{FF12DE2E-B9C4-4DB5-4578-3DC54F430278}"/>
          </ac:picMkLst>
        </pc:picChg>
        <pc:picChg chg="add mod ord">
          <ac:chgData name="Nzioka, Wilkins (AWARD)" userId="a438cc61-035c-4d5b-82d9-7daa23056d9f" providerId="ADAL" clId="{0ECDD94C-8900-4907-B671-33912B338969}" dt="2023-11-04T07:56:39.407" v="96" actId="1076"/>
          <ac:picMkLst>
            <pc:docMk/>
            <pc:sldMk cId="611775336" sldId="258"/>
            <ac:picMk id="35" creationId="{03836E8F-DB10-8678-7F4A-BFFB9DABC8E8}"/>
          </ac:picMkLst>
        </pc:picChg>
        <pc:picChg chg="add mod">
          <ac:chgData name="Nzioka, Wilkins (AWARD)" userId="a438cc61-035c-4d5b-82d9-7daa23056d9f" providerId="ADAL" clId="{0ECDD94C-8900-4907-B671-33912B338969}" dt="2023-11-04T07:57:56.722" v="105" actId="108"/>
          <ac:picMkLst>
            <pc:docMk/>
            <pc:sldMk cId="611775336" sldId="258"/>
            <ac:picMk id="37" creationId="{50700B2A-BA3A-9471-3320-2B12CEF4F70F}"/>
          </ac:picMkLst>
        </pc:picChg>
        <pc:picChg chg="add del mod">
          <ac:chgData name="Nzioka, Wilkins (AWARD)" userId="a438cc61-035c-4d5b-82d9-7daa23056d9f" providerId="ADAL" clId="{0ECDD94C-8900-4907-B671-33912B338969}" dt="2023-11-04T07:52:50.430" v="84" actId="478"/>
          <ac:picMkLst>
            <pc:docMk/>
            <pc:sldMk cId="611775336" sldId="258"/>
            <ac:picMk id="39" creationId="{F32DBA47-6EA8-9135-ADCE-8591AB923C35}"/>
          </ac:picMkLst>
        </pc:picChg>
      </pc:sldChg>
      <pc:sldChg chg="addSp delSp modSp mod">
        <pc:chgData name="Nzioka, Wilkins (AWARD)" userId="a438cc61-035c-4d5b-82d9-7daa23056d9f" providerId="ADAL" clId="{0ECDD94C-8900-4907-B671-33912B338969}" dt="2023-11-04T08:34:02.396" v="285" actId="478"/>
        <pc:sldMkLst>
          <pc:docMk/>
          <pc:sldMk cId="414789630" sldId="259"/>
        </pc:sldMkLst>
        <pc:spChg chg="add mod">
          <ac:chgData name="Nzioka, Wilkins (AWARD)" userId="a438cc61-035c-4d5b-82d9-7daa23056d9f" providerId="ADAL" clId="{0ECDD94C-8900-4907-B671-33912B338969}" dt="2023-11-04T08:06:24.353" v="194" actId="20577"/>
          <ac:spMkLst>
            <pc:docMk/>
            <pc:sldMk cId="414789630" sldId="259"/>
            <ac:spMk id="2" creationId="{872EF5A0-FF9D-FC38-2F74-AA7805A569A0}"/>
          </ac:spMkLst>
        </pc:spChg>
        <pc:spChg chg="del">
          <ac:chgData name="Nzioka, Wilkins (AWARD)" userId="a438cc61-035c-4d5b-82d9-7daa23056d9f" providerId="ADAL" clId="{0ECDD94C-8900-4907-B671-33912B338969}" dt="2023-11-04T08:34:02.396" v="285" actId="478"/>
          <ac:spMkLst>
            <pc:docMk/>
            <pc:sldMk cId="414789630" sldId="259"/>
            <ac:spMk id="3" creationId="{FA66E024-91A9-4157-B518-669C60D495B5}"/>
          </ac:spMkLst>
        </pc:spChg>
        <pc:spChg chg="del">
          <ac:chgData name="Nzioka, Wilkins (AWARD)" userId="a438cc61-035c-4d5b-82d9-7daa23056d9f" providerId="ADAL" clId="{0ECDD94C-8900-4907-B671-33912B338969}" dt="2023-11-04T08:34:00.347" v="284" actId="478"/>
          <ac:spMkLst>
            <pc:docMk/>
            <pc:sldMk cId="414789630" sldId="259"/>
            <ac:spMk id="4" creationId="{D5B8CC62-3752-4A6C-9525-AFDDDAFE21EF}"/>
          </ac:spMkLst>
        </pc:spChg>
        <pc:spChg chg="add del mod">
          <ac:chgData name="Nzioka, Wilkins (AWARD)" userId="a438cc61-035c-4d5b-82d9-7daa23056d9f" providerId="ADAL" clId="{0ECDD94C-8900-4907-B671-33912B338969}" dt="2023-11-04T08:26:33.314" v="230" actId="478"/>
          <ac:spMkLst>
            <pc:docMk/>
            <pc:sldMk cId="414789630" sldId="259"/>
            <ac:spMk id="7" creationId="{AFFB6EF3-0C45-CF35-9C2B-707713F3A149}"/>
          </ac:spMkLst>
        </pc:spChg>
        <pc:spChg chg="add del mod">
          <ac:chgData name="Nzioka, Wilkins (AWARD)" userId="a438cc61-035c-4d5b-82d9-7daa23056d9f" providerId="ADAL" clId="{0ECDD94C-8900-4907-B671-33912B338969}" dt="2023-11-04T08:26:41.294" v="232" actId="478"/>
          <ac:spMkLst>
            <pc:docMk/>
            <pc:sldMk cId="414789630" sldId="259"/>
            <ac:spMk id="9" creationId="{CB5E3EA2-19A0-E47A-D9C4-499554CD883C}"/>
          </ac:spMkLst>
        </pc:spChg>
        <pc:spChg chg="mod">
          <ac:chgData name="Nzioka, Wilkins (AWARD)" userId="a438cc61-035c-4d5b-82d9-7daa23056d9f" providerId="ADAL" clId="{0ECDD94C-8900-4907-B671-33912B338969}" dt="2023-11-04T08:25:45.019" v="228"/>
          <ac:spMkLst>
            <pc:docMk/>
            <pc:sldMk cId="414789630" sldId="259"/>
            <ac:spMk id="22" creationId="{D8965C87-7536-4E22-B0DD-FE276F346FF8}"/>
          </ac:spMkLst>
        </pc:spChg>
        <pc:spChg chg="mod">
          <ac:chgData name="Nzioka, Wilkins (AWARD)" userId="a438cc61-035c-4d5b-82d9-7daa23056d9f" providerId="ADAL" clId="{0ECDD94C-8900-4907-B671-33912B338969}" dt="2023-11-04T08:23:57.861" v="226"/>
          <ac:spMkLst>
            <pc:docMk/>
            <pc:sldMk cId="414789630" sldId="259"/>
            <ac:spMk id="26" creationId="{549F87D0-5602-4BFC-ABEB-7C809A5CF62D}"/>
          </ac:spMkLst>
        </pc:spChg>
        <pc:spChg chg="del">
          <ac:chgData name="Nzioka, Wilkins (AWARD)" userId="a438cc61-035c-4d5b-82d9-7daa23056d9f" providerId="ADAL" clId="{0ECDD94C-8900-4907-B671-33912B338969}" dt="2023-11-04T08:26:39.543" v="231" actId="478"/>
          <ac:spMkLst>
            <pc:docMk/>
            <pc:sldMk cId="414789630" sldId="259"/>
            <ac:spMk id="27" creationId="{B27C4FF5-17CE-4A2F-A697-CF05BAABED57}"/>
          </ac:spMkLst>
        </pc:spChg>
        <pc:spChg chg="mod">
          <ac:chgData name="Nzioka, Wilkins (AWARD)" userId="a438cc61-035c-4d5b-82d9-7daa23056d9f" providerId="ADAL" clId="{0ECDD94C-8900-4907-B671-33912B338969}" dt="2023-11-04T08:27:05.598" v="234" actId="1076"/>
          <ac:spMkLst>
            <pc:docMk/>
            <pc:sldMk cId="414789630" sldId="259"/>
            <ac:spMk id="28" creationId="{864E06E4-A832-49D6-9243-19E0E901EF2C}"/>
          </ac:spMkLst>
        </pc:spChg>
        <pc:spChg chg="mod">
          <ac:chgData name="Nzioka, Wilkins (AWARD)" userId="a438cc61-035c-4d5b-82d9-7daa23056d9f" providerId="ADAL" clId="{0ECDD94C-8900-4907-B671-33912B338969}" dt="2023-11-04T08:12:39.673" v="225" actId="1076"/>
          <ac:spMkLst>
            <pc:docMk/>
            <pc:sldMk cId="414789630" sldId="259"/>
            <ac:spMk id="33" creationId="{4F4C28E4-6D60-402B-8F22-B1AED571D98D}"/>
          </ac:spMkLst>
        </pc:spChg>
        <pc:spChg chg="mod">
          <ac:chgData name="Nzioka, Wilkins (AWARD)" userId="a438cc61-035c-4d5b-82d9-7daa23056d9f" providerId="ADAL" clId="{0ECDD94C-8900-4907-B671-33912B338969}" dt="2023-11-04T08:33:43.509" v="283" actId="20577"/>
          <ac:spMkLst>
            <pc:docMk/>
            <pc:sldMk cId="414789630" sldId="259"/>
            <ac:spMk id="37" creationId="{2D14101B-F5B0-4412-B50A-87D48857B9C9}"/>
          </ac:spMkLst>
        </pc:spChg>
        <pc:spChg chg="mod">
          <ac:chgData name="Nzioka, Wilkins (AWARD)" userId="a438cc61-035c-4d5b-82d9-7daa23056d9f" providerId="ADAL" clId="{0ECDD94C-8900-4907-B671-33912B338969}" dt="2023-11-04T08:29:28.906" v="239" actId="20577"/>
          <ac:spMkLst>
            <pc:docMk/>
            <pc:sldMk cId="414789630" sldId="259"/>
            <ac:spMk id="38" creationId="{B8BADB58-1EE2-40F4-ADDD-CD3D8BB150CA}"/>
          </ac:spMkLst>
        </pc:spChg>
        <pc:spChg chg="del">
          <ac:chgData name="Nzioka, Wilkins (AWARD)" userId="a438cc61-035c-4d5b-82d9-7daa23056d9f" providerId="ADAL" clId="{0ECDD94C-8900-4907-B671-33912B338969}" dt="2023-11-04T08:26:21.566" v="229" actId="478"/>
          <ac:spMkLst>
            <pc:docMk/>
            <pc:sldMk cId="414789630" sldId="259"/>
            <ac:spMk id="39" creationId="{FEC8BFBF-FB6C-40C7-9FB3-ACB390C4C6A9}"/>
          </ac:spMkLst>
        </pc:spChg>
        <pc:spChg chg="mod">
          <ac:chgData name="Nzioka, Wilkins (AWARD)" userId="a438cc61-035c-4d5b-82d9-7daa23056d9f" providerId="ADAL" clId="{0ECDD94C-8900-4907-B671-33912B338969}" dt="2023-11-04T08:31:32.309" v="255" actId="20577"/>
          <ac:spMkLst>
            <pc:docMk/>
            <pc:sldMk cId="414789630" sldId="259"/>
            <ac:spMk id="40" creationId="{693ECB3E-F948-4E10-8437-85C02E7E0978}"/>
          </ac:spMkLst>
        </pc:spChg>
      </pc:sldChg>
      <pc:sldChg chg="addSp delSp modSp mod ord">
        <pc:chgData name="Nzioka, Wilkins (AWARD)" userId="a438cc61-035c-4d5b-82d9-7daa23056d9f" providerId="ADAL" clId="{0ECDD94C-8900-4907-B671-33912B338969}" dt="2023-11-04T09:05:47.867" v="482" actId="1076"/>
        <pc:sldMkLst>
          <pc:docMk/>
          <pc:sldMk cId="2378828155" sldId="260"/>
        </pc:sldMkLst>
        <pc:spChg chg="del">
          <ac:chgData name="Nzioka, Wilkins (AWARD)" userId="a438cc61-035c-4d5b-82d9-7daa23056d9f" providerId="ADAL" clId="{0ECDD94C-8900-4907-B671-33912B338969}" dt="2023-11-04T08:49:55.625" v="345" actId="478"/>
          <ac:spMkLst>
            <pc:docMk/>
            <pc:sldMk cId="2378828155" sldId="260"/>
            <ac:spMk id="2" creationId="{221E6D9A-B739-49DF-93EF-2B5504DA2324}"/>
          </ac:spMkLst>
        </pc:spChg>
        <pc:spChg chg="del">
          <ac:chgData name="Nzioka, Wilkins (AWARD)" userId="a438cc61-035c-4d5b-82d9-7daa23056d9f" providerId="ADAL" clId="{0ECDD94C-8900-4907-B671-33912B338969}" dt="2023-11-04T08:49:52.103" v="344" actId="478"/>
          <ac:spMkLst>
            <pc:docMk/>
            <pc:sldMk cId="2378828155" sldId="260"/>
            <ac:spMk id="3" creationId="{45399F43-FDE4-4DE9-BE60-4A31652CD3A2}"/>
          </ac:spMkLst>
        </pc:spChg>
        <pc:spChg chg="add mod">
          <ac:chgData name="Nzioka, Wilkins (AWARD)" userId="a438cc61-035c-4d5b-82d9-7daa23056d9f" providerId="ADAL" clId="{0ECDD94C-8900-4907-B671-33912B338969}" dt="2023-11-04T08:34:40.088" v="290"/>
          <ac:spMkLst>
            <pc:docMk/>
            <pc:sldMk cId="2378828155" sldId="260"/>
            <ac:spMk id="5" creationId="{B15ED428-DABF-D501-53DB-29F71224225D}"/>
          </ac:spMkLst>
        </pc:spChg>
        <pc:spChg chg="add del mod">
          <ac:chgData name="Nzioka, Wilkins (AWARD)" userId="a438cc61-035c-4d5b-82d9-7daa23056d9f" providerId="ADAL" clId="{0ECDD94C-8900-4907-B671-33912B338969}" dt="2023-11-04T08:44:40.585" v="292" actId="478"/>
          <ac:spMkLst>
            <pc:docMk/>
            <pc:sldMk cId="2378828155" sldId="260"/>
            <ac:spMk id="7" creationId="{16E77F86-6A6B-913B-623F-C7435FF7CCE5}"/>
          </ac:spMkLst>
        </pc:spChg>
        <pc:spChg chg="add del mod">
          <ac:chgData name="Nzioka, Wilkins (AWARD)" userId="a438cc61-035c-4d5b-82d9-7daa23056d9f" providerId="ADAL" clId="{0ECDD94C-8900-4907-B671-33912B338969}" dt="2023-11-04T08:45:33.226" v="302" actId="478"/>
          <ac:spMkLst>
            <pc:docMk/>
            <pc:sldMk cId="2378828155" sldId="260"/>
            <ac:spMk id="11" creationId="{CB1D84D7-C639-00E3-B26F-82A48602DA59}"/>
          </ac:spMkLst>
        </pc:spChg>
        <pc:spChg chg="add del mod">
          <ac:chgData name="Nzioka, Wilkins (AWARD)" userId="a438cc61-035c-4d5b-82d9-7daa23056d9f" providerId="ADAL" clId="{0ECDD94C-8900-4907-B671-33912B338969}" dt="2023-11-04T08:45:34.684" v="303" actId="478"/>
          <ac:spMkLst>
            <pc:docMk/>
            <pc:sldMk cId="2378828155" sldId="260"/>
            <ac:spMk id="13" creationId="{390B5351-200E-432C-0125-C6B3C6BAA719}"/>
          </ac:spMkLst>
        </pc:spChg>
        <pc:spChg chg="add del mod">
          <ac:chgData name="Nzioka, Wilkins (AWARD)" userId="a438cc61-035c-4d5b-82d9-7daa23056d9f" providerId="ADAL" clId="{0ECDD94C-8900-4907-B671-33912B338969}" dt="2023-11-04T08:45:37.304" v="304" actId="478"/>
          <ac:spMkLst>
            <pc:docMk/>
            <pc:sldMk cId="2378828155" sldId="260"/>
            <ac:spMk id="15" creationId="{F15EB925-4976-E0EA-D44D-A440D78358CE}"/>
          </ac:spMkLst>
        </pc:spChg>
        <pc:spChg chg="del">
          <ac:chgData name="Nzioka, Wilkins (AWARD)" userId="a438cc61-035c-4d5b-82d9-7daa23056d9f" providerId="ADAL" clId="{0ECDD94C-8900-4907-B671-33912B338969}" dt="2023-11-04T08:45:24.693" v="300" actId="478"/>
          <ac:spMkLst>
            <pc:docMk/>
            <pc:sldMk cId="2378828155" sldId="260"/>
            <ac:spMk id="17" creationId="{7D1AD01D-1F03-4995-A821-FA842C4F9E7C}"/>
          </ac:spMkLst>
        </pc:spChg>
        <pc:spChg chg="add del mod">
          <ac:chgData name="Nzioka, Wilkins (AWARD)" userId="a438cc61-035c-4d5b-82d9-7daa23056d9f" providerId="ADAL" clId="{0ECDD94C-8900-4907-B671-33912B338969}" dt="2023-11-04T08:45:38.823" v="305" actId="478"/>
          <ac:spMkLst>
            <pc:docMk/>
            <pc:sldMk cId="2378828155" sldId="260"/>
            <ac:spMk id="18" creationId="{E2B4E426-9E08-DD88-9599-F3C33E7A9D3C}"/>
          </ac:spMkLst>
        </pc:spChg>
        <pc:spChg chg="del">
          <ac:chgData name="Nzioka, Wilkins (AWARD)" userId="a438cc61-035c-4d5b-82d9-7daa23056d9f" providerId="ADAL" clId="{0ECDD94C-8900-4907-B671-33912B338969}" dt="2023-11-04T08:45:24.693" v="300" actId="478"/>
          <ac:spMkLst>
            <pc:docMk/>
            <pc:sldMk cId="2378828155" sldId="260"/>
            <ac:spMk id="19" creationId="{A301F0BB-3AE1-4877-8F78-D7F5AE48F810}"/>
          </ac:spMkLst>
        </pc:spChg>
        <pc:spChg chg="del">
          <ac:chgData name="Nzioka, Wilkins (AWARD)" userId="a438cc61-035c-4d5b-82d9-7daa23056d9f" providerId="ADAL" clId="{0ECDD94C-8900-4907-B671-33912B338969}" dt="2023-11-04T08:45:57.804" v="315" actId="478"/>
          <ac:spMkLst>
            <pc:docMk/>
            <pc:sldMk cId="2378828155" sldId="260"/>
            <ac:spMk id="20" creationId="{5F481192-C246-4A6A-8D3F-9EBF56786C13}"/>
          </ac:spMkLst>
        </pc:spChg>
        <pc:spChg chg="del">
          <ac:chgData name="Nzioka, Wilkins (AWARD)" userId="a438cc61-035c-4d5b-82d9-7daa23056d9f" providerId="ADAL" clId="{0ECDD94C-8900-4907-B671-33912B338969}" dt="2023-11-04T08:45:24.693" v="300" actId="478"/>
          <ac:spMkLst>
            <pc:docMk/>
            <pc:sldMk cId="2378828155" sldId="260"/>
            <ac:spMk id="21" creationId="{805BF1CD-2EC6-44F4-8AD8-25D9BD488B7A}"/>
          </ac:spMkLst>
        </pc:spChg>
        <pc:spChg chg="del">
          <ac:chgData name="Nzioka, Wilkins (AWARD)" userId="a438cc61-035c-4d5b-82d9-7daa23056d9f" providerId="ADAL" clId="{0ECDD94C-8900-4907-B671-33912B338969}" dt="2023-11-04T08:45:24.693" v="300" actId="478"/>
          <ac:spMkLst>
            <pc:docMk/>
            <pc:sldMk cId="2378828155" sldId="260"/>
            <ac:spMk id="22" creationId="{842BC471-A2E1-4473-9B5A-6D7A21B6A881}"/>
          </ac:spMkLst>
        </pc:spChg>
        <pc:spChg chg="del">
          <ac:chgData name="Nzioka, Wilkins (AWARD)" userId="a438cc61-035c-4d5b-82d9-7daa23056d9f" providerId="ADAL" clId="{0ECDD94C-8900-4907-B671-33912B338969}" dt="2023-11-04T08:45:24.693" v="300" actId="478"/>
          <ac:spMkLst>
            <pc:docMk/>
            <pc:sldMk cId="2378828155" sldId="260"/>
            <ac:spMk id="23" creationId="{5DF31FE0-F56B-494E-A42E-D2A3B4A5BE01}"/>
          </ac:spMkLst>
        </pc:spChg>
        <pc:spChg chg="del">
          <ac:chgData name="Nzioka, Wilkins (AWARD)" userId="a438cc61-035c-4d5b-82d9-7daa23056d9f" providerId="ADAL" clId="{0ECDD94C-8900-4907-B671-33912B338969}" dt="2023-11-04T08:45:24.693" v="300" actId="478"/>
          <ac:spMkLst>
            <pc:docMk/>
            <pc:sldMk cId="2378828155" sldId="260"/>
            <ac:spMk id="24" creationId="{F59958C6-2B49-4E50-8050-97C6B6679AC1}"/>
          </ac:spMkLst>
        </pc:spChg>
        <pc:spChg chg="del">
          <ac:chgData name="Nzioka, Wilkins (AWARD)" userId="a438cc61-035c-4d5b-82d9-7daa23056d9f" providerId="ADAL" clId="{0ECDD94C-8900-4907-B671-33912B338969}" dt="2023-11-04T08:45:50.851" v="311" actId="478"/>
          <ac:spMkLst>
            <pc:docMk/>
            <pc:sldMk cId="2378828155" sldId="260"/>
            <ac:spMk id="25" creationId="{BAE2F608-914C-4C3C-93D9-10B4F89F1DF8}"/>
          </ac:spMkLst>
        </pc:spChg>
        <pc:spChg chg="add del mod">
          <ac:chgData name="Nzioka, Wilkins (AWARD)" userId="a438cc61-035c-4d5b-82d9-7daa23056d9f" providerId="ADAL" clId="{0ECDD94C-8900-4907-B671-33912B338969}" dt="2023-11-04T08:45:48.085" v="310" actId="478"/>
          <ac:spMkLst>
            <pc:docMk/>
            <pc:sldMk cId="2378828155" sldId="260"/>
            <ac:spMk id="27" creationId="{3EEA701A-3C87-3AEA-9184-F8F0BF1739B5}"/>
          </ac:spMkLst>
        </pc:spChg>
        <pc:spChg chg="add del mod">
          <ac:chgData name="Nzioka, Wilkins (AWARD)" userId="a438cc61-035c-4d5b-82d9-7daa23056d9f" providerId="ADAL" clId="{0ECDD94C-8900-4907-B671-33912B338969}" dt="2023-11-04T08:45:30.094" v="301" actId="478"/>
          <ac:spMkLst>
            <pc:docMk/>
            <pc:sldMk cId="2378828155" sldId="260"/>
            <ac:spMk id="29" creationId="{D1969EAD-0793-11D6-D294-CDEA719D57EF}"/>
          </ac:spMkLst>
        </pc:spChg>
        <pc:spChg chg="add del mod">
          <ac:chgData name="Nzioka, Wilkins (AWARD)" userId="a438cc61-035c-4d5b-82d9-7daa23056d9f" providerId="ADAL" clId="{0ECDD94C-8900-4907-B671-33912B338969}" dt="2023-11-04T08:45:42.692" v="307" actId="478"/>
          <ac:spMkLst>
            <pc:docMk/>
            <pc:sldMk cId="2378828155" sldId="260"/>
            <ac:spMk id="31" creationId="{32807E1D-78BF-EB30-3389-8A53DDD96BBB}"/>
          </ac:spMkLst>
        </pc:spChg>
        <pc:spChg chg="add del mod">
          <ac:chgData name="Nzioka, Wilkins (AWARD)" userId="a438cc61-035c-4d5b-82d9-7daa23056d9f" providerId="ADAL" clId="{0ECDD94C-8900-4907-B671-33912B338969}" dt="2023-11-04T08:45:45.586" v="309" actId="478"/>
          <ac:spMkLst>
            <pc:docMk/>
            <pc:sldMk cId="2378828155" sldId="260"/>
            <ac:spMk id="33" creationId="{04BB6719-7CD8-B7D6-38B8-7620AD80126D}"/>
          </ac:spMkLst>
        </pc:spChg>
        <pc:spChg chg="add del mod">
          <ac:chgData name="Nzioka, Wilkins (AWARD)" userId="a438cc61-035c-4d5b-82d9-7daa23056d9f" providerId="ADAL" clId="{0ECDD94C-8900-4907-B671-33912B338969}" dt="2023-11-04T08:45:53.366" v="312" actId="478"/>
          <ac:spMkLst>
            <pc:docMk/>
            <pc:sldMk cId="2378828155" sldId="260"/>
            <ac:spMk id="35" creationId="{D15E1415-47CE-7134-22BA-892430914D03}"/>
          </ac:spMkLst>
        </pc:spChg>
        <pc:spChg chg="add del mod">
          <ac:chgData name="Nzioka, Wilkins (AWARD)" userId="a438cc61-035c-4d5b-82d9-7daa23056d9f" providerId="ADAL" clId="{0ECDD94C-8900-4907-B671-33912B338969}" dt="2023-11-04T08:45:56.201" v="314" actId="478"/>
          <ac:spMkLst>
            <pc:docMk/>
            <pc:sldMk cId="2378828155" sldId="260"/>
            <ac:spMk id="37" creationId="{4DB6D2BB-D194-2F92-879B-8AB95280C55B}"/>
          </ac:spMkLst>
        </pc:spChg>
        <pc:spChg chg="add del mod">
          <ac:chgData name="Nzioka, Wilkins (AWARD)" userId="a438cc61-035c-4d5b-82d9-7daa23056d9f" providerId="ADAL" clId="{0ECDD94C-8900-4907-B671-33912B338969}" dt="2023-11-04T08:46:34.828" v="321" actId="478"/>
          <ac:spMkLst>
            <pc:docMk/>
            <pc:sldMk cId="2378828155" sldId="260"/>
            <ac:spMk id="39" creationId="{7EEFCB03-866D-A590-8826-A1CEA61EDFD7}"/>
          </ac:spMkLst>
        </pc:spChg>
        <pc:spChg chg="add del mod">
          <ac:chgData name="Nzioka, Wilkins (AWARD)" userId="a438cc61-035c-4d5b-82d9-7daa23056d9f" providerId="ADAL" clId="{0ECDD94C-8900-4907-B671-33912B338969}" dt="2023-11-04T08:46:03.804" v="317" actId="478"/>
          <ac:spMkLst>
            <pc:docMk/>
            <pc:sldMk cId="2378828155" sldId="260"/>
            <ac:spMk id="41" creationId="{C7B62F24-E824-F835-A1F8-65C62BB9544B}"/>
          </ac:spMkLst>
        </pc:spChg>
        <pc:spChg chg="add mod ord">
          <ac:chgData name="Nzioka, Wilkins (AWARD)" userId="a438cc61-035c-4d5b-82d9-7daa23056d9f" providerId="ADAL" clId="{0ECDD94C-8900-4907-B671-33912B338969}" dt="2023-11-04T09:05:47.867" v="482" actId="1076"/>
          <ac:spMkLst>
            <pc:docMk/>
            <pc:sldMk cId="2378828155" sldId="260"/>
            <ac:spMk id="42" creationId="{8AE444D4-B93A-F0AF-198E-47DF74061617}"/>
          </ac:spMkLst>
        </pc:spChg>
        <pc:spChg chg="del">
          <ac:chgData name="Nzioka, Wilkins (AWARD)" userId="a438cc61-035c-4d5b-82d9-7daa23056d9f" providerId="ADAL" clId="{0ECDD94C-8900-4907-B671-33912B338969}" dt="2023-11-04T08:44:33.358" v="291" actId="478"/>
          <ac:spMkLst>
            <pc:docMk/>
            <pc:sldMk cId="2378828155" sldId="260"/>
            <ac:spMk id="111" creationId="{CC9F3600-2711-4A49-8018-C4671B56159C}"/>
          </ac:spMkLst>
        </pc:spChg>
        <pc:graphicFrameChg chg="add del mod">
          <ac:chgData name="Nzioka, Wilkins (AWARD)" userId="a438cc61-035c-4d5b-82d9-7daa23056d9f" providerId="ADAL" clId="{0ECDD94C-8900-4907-B671-33912B338969}" dt="2023-11-04T08:44:45.082" v="294"/>
          <ac:graphicFrameMkLst>
            <pc:docMk/>
            <pc:sldMk cId="2378828155" sldId="260"/>
            <ac:graphicFrameMk id="8" creationId="{227AB803-7F18-EFF7-CD50-F0CB652BCA91}"/>
          </ac:graphicFrameMkLst>
        </pc:graphicFrameChg>
        <pc:graphicFrameChg chg="add del mod modGraphic">
          <ac:chgData name="Nzioka, Wilkins (AWARD)" userId="a438cc61-035c-4d5b-82d9-7daa23056d9f" providerId="ADAL" clId="{0ECDD94C-8900-4907-B671-33912B338969}" dt="2023-11-04T08:49:26.751" v="336" actId="478"/>
          <ac:graphicFrameMkLst>
            <pc:docMk/>
            <pc:sldMk cId="2378828155" sldId="260"/>
            <ac:graphicFrameMk id="9" creationId="{FB79373C-FA16-75C0-5BCF-C02BE362DC06}"/>
          </ac:graphicFrameMkLst>
        </pc:graphicFrameChg>
        <pc:graphicFrameChg chg="add mod modGraphic">
          <ac:chgData name="Nzioka, Wilkins (AWARD)" userId="a438cc61-035c-4d5b-82d9-7daa23056d9f" providerId="ADAL" clId="{0ECDD94C-8900-4907-B671-33912B338969}" dt="2023-11-04T08:58:59.892" v="428" actId="20577"/>
          <ac:graphicFrameMkLst>
            <pc:docMk/>
            <pc:sldMk cId="2378828155" sldId="260"/>
            <ac:graphicFrameMk id="43" creationId="{0D94B57C-D9BE-D71B-CEC6-030AE6E8537E}"/>
          </ac:graphicFrameMkLst>
        </pc:graphicFrameChg>
        <pc:picChg chg="add del mod">
          <ac:chgData name="Nzioka, Wilkins (AWARD)" userId="a438cc61-035c-4d5b-82d9-7daa23056d9f" providerId="ADAL" clId="{0ECDD94C-8900-4907-B671-33912B338969}" dt="2023-11-04T09:03:18.292" v="442" actId="931"/>
          <ac:picMkLst>
            <pc:docMk/>
            <pc:sldMk cId="2378828155" sldId="260"/>
            <ac:picMk id="45" creationId="{35C10073-547D-63E1-941B-07246EC8E097}"/>
          </ac:picMkLst>
        </pc:picChg>
        <pc:picChg chg="add mod ord">
          <ac:chgData name="Nzioka, Wilkins (AWARD)" userId="a438cc61-035c-4d5b-82d9-7daa23056d9f" providerId="ADAL" clId="{0ECDD94C-8900-4907-B671-33912B338969}" dt="2023-11-04T09:05:12.685" v="479" actId="29295"/>
          <ac:picMkLst>
            <pc:docMk/>
            <pc:sldMk cId="2378828155" sldId="260"/>
            <ac:picMk id="47" creationId="{F9280DDA-4395-094A-6AAA-05F828A244B3}"/>
          </ac:picMkLst>
        </pc:picChg>
        <pc:picChg chg="del">
          <ac:chgData name="Nzioka, Wilkins (AWARD)" userId="a438cc61-035c-4d5b-82d9-7daa23056d9f" providerId="ADAL" clId="{0ECDD94C-8900-4907-B671-33912B338969}" dt="2023-11-04T08:46:02.176" v="316" actId="478"/>
          <ac:picMkLst>
            <pc:docMk/>
            <pc:sldMk cId="2378828155" sldId="260"/>
            <ac:picMk id="74" creationId="{96133EF6-E5B3-48D4-B125-3DB8418D5651}"/>
          </ac:picMkLst>
        </pc:picChg>
        <pc:picChg chg="del">
          <ac:chgData name="Nzioka, Wilkins (AWARD)" userId="a438cc61-035c-4d5b-82d9-7daa23056d9f" providerId="ADAL" clId="{0ECDD94C-8900-4907-B671-33912B338969}" dt="2023-11-04T08:45:40.225" v="306" actId="478"/>
          <ac:picMkLst>
            <pc:docMk/>
            <pc:sldMk cId="2378828155" sldId="260"/>
            <ac:picMk id="75" creationId="{5B57A567-220C-4397-939E-6693826CCA7A}"/>
          </ac:picMkLst>
        </pc:picChg>
        <pc:picChg chg="del">
          <ac:chgData name="Nzioka, Wilkins (AWARD)" userId="a438cc61-035c-4d5b-82d9-7daa23056d9f" providerId="ADAL" clId="{0ECDD94C-8900-4907-B671-33912B338969}" dt="2023-11-04T08:45:44.607" v="308" actId="478"/>
          <ac:picMkLst>
            <pc:docMk/>
            <pc:sldMk cId="2378828155" sldId="260"/>
            <ac:picMk id="76" creationId="{0FA7962C-3AAE-40F0-8FDE-2ADF2BAC0318}"/>
          </ac:picMkLst>
        </pc:picChg>
        <pc:picChg chg="del">
          <ac:chgData name="Nzioka, Wilkins (AWARD)" userId="a438cc61-035c-4d5b-82d9-7daa23056d9f" providerId="ADAL" clId="{0ECDD94C-8900-4907-B671-33912B338969}" dt="2023-11-04T08:45:54.454" v="313" actId="478"/>
          <ac:picMkLst>
            <pc:docMk/>
            <pc:sldMk cId="2378828155" sldId="260"/>
            <ac:picMk id="77" creationId="{D1E6E4D0-906D-4B29-A5A3-EDBA9E13B7A7}"/>
          </ac:picMkLst>
        </pc:picChg>
      </pc:sldChg>
      <pc:sldChg chg="del">
        <pc:chgData name="Nzioka, Wilkins (AWARD)" userId="a438cc61-035c-4d5b-82d9-7daa23056d9f" providerId="ADAL" clId="{0ECDD94C-8900-4907-B671-33912B338969}" dt="2023-11-04T13:33:53.972" v="1370" actId="47"/>
        <pc:sldMkLst>
          <pc:docMk/>
          <pc:sldMk cId="2093948892" sldId="262"/>
        </pc:sldMkLst>
      </pc:sldChg>
      <pc:sldChg chg="del">
        <pc:chgData name="Nzioka, Wilkins (AWARD)" userId="a438cc61-035c-4d5b-82d9-7daa23056d9f" providerId="ADAL" clId="{0ECDD94C-8900-4907-B671-33912B338969}" dt="2023-11-04T13:33:55.511" v="1371" actId="47"/>
        <pc:sldMkLst>
          <pc:docMk/>
          <pc:sldMk cId="3678690325" sldId="263"/>
        </pc:sldMkLst>
      </pc:sldChg>
      <pc:sldChg chg="addSp delSp modSp mod ord">
        <pc:chgData name="Nzioka, Wilkins (AWARD)" userId="a438cc61-035c-4d5b-82d9-7daa23056d9f" providerId="ADAL" clId="{0ECDD94C-8900-4907-B671-33912B338969}" dt="2023-11-04T12:51:52.888" v="914" actId="1076"/>
        <pc:sldMkLst>
          <pc:docMk/>
          <pc:sldMk cId="3094425145" sldId="264"/>
        </pc:sldMkLst>
        <pc:spChg chg="add mod">
          <ac:chgData name="Nzioka, Wilkins (AWARD)" userId="a438cc61-035c-4d5b-82d9-7daa23056d9f" providerId="ADAL" clId="{0ECDD94C-8900-4907-B671-33912B338969}" dt="2023-11-04T10:00:50.889" v="911" actId="1076"/>
          <ac:spMkLst>
            <pc:docMk/>
            <pc:sldMk cId="3094425145" sldId="264"/>
            <ac:spMk id="2" creationId="{8B68A260-A37B-9F8E-EA08-52AF6C40E6E6}"/>
          </ac:spMkLst>
        </pc:spChg>
        <pc:spChg chg="mod">
          <ac:chgData name="Nzioka, Wilkins (AWARD)" userId="a438cc61-035c-4d5b-82d9-7daa23056d9f" providerId="ADAL" clId="{0ECDD94C-8900-4907-B671-33912B338969}" dt="2023-11-04T12:51:52.888" v="914" actId="1076"/>
          <ac:spMkLst>
            <pc:docMk/>
            <pc:sldMk cId="3094425145" sldId="264"/>
            <ac:spMk id="4" creationId="{2BE9939B-FA21-4FA1-A5DB-10BED2CBB0F7}"/>
          </ac:spMkLst>
        </pc:spChg>
        <pc:spChg chg="mod">
          <ac:chgData name="Nzioka, Wilkins (AWARD)" userId="a438cc61-035c-4d5b-82d9-7daa23056d9f" providerId="ADAL" clId="{0ECDD94C-8900-4907-B671-33912B338969}" dt="2023-11-04T12:51:52.888" v="914" actId="1076"/>
          <ac:spMkLst>
            <pc:docMk/>
            <pc:sldMk cId="3094425145" sldId="264"/>
            <ac:spMk id="5" creationId="{1622F212-1398-4A65-88AF-8CF7AA202C16}"/>
          </ac:spMkLst>
        </pc:spChg>
        <pc:spChg chg="mod">
          <ac:chgData name="Nzioka, Wilkins (AWARD)" userId="a438cc61-035c-4d5b-82d9-7daa23056d9f" providerId="ADAL" clId="{0ECDD94C-8900-4907-B671-33912B338969}" dt="2023-11-04T12:51:52.888" v="914" actId="1076"/>
          <ac:spMkLst>
            <pc:docMk/>
            <pc:sldMk cId="3094425145" sldId="264"/>
            <ac:spMk id="6" creationId="{DB6DFCE7-1E3B-4E8A-8EE5-65C858B45D3D}"/>
          </ac:spMkLst>
        </pc:spChg>
        <pc:spChg chg="mod">
          <ac:chgData name="Nzioka, Wilkins (AWARD)" userId="a438cc61-035c-4d5b-82d9-7daa23056d9f" providerId="ADAL" clId="{0ECDD94C-8900-4907-B671-33912B338969}" dt="2023-11-04T12:51:52.888" v="914" actId="1076"/>
          <ac:spMkLst>
            <pc:docMk/>
            <pc:sldMk cId="3094425145" sldId="264"/>
            <ac:spMk id="7" creationId="{96A87E01-FC7F-44D2-A33A-093F69E616A1}"/>
          </ac:spMkLst>
        </pc:spChg>
        <pc:spChg chg="mod">
          <ac:chgData name="Nzioka, Wilkins (AWARD)" userId="a438cc61-035c-4d5b-82d9-7daa23056d9f" providerId="ADAL" clId="{0ECDD94C-8900-4907-B671-33912B338969}" dt="2023-11-04T12:51:52.888" v="914" actId="1076"/>
          <ac:spMkLst>
            <pc:docMk/>
            <pc:sldMk cId="3094425145" sldId="264"/>
            <ac:spMk id="8" creationId="{1D0370D4-F190-42D8-9B6E-CD2F019E9759}"/>
          </ac:spMkLst>
        </pc:spChg>
        <pc:spChg chg="mod">
          <ac:chgData name="Nzioka, Wilkins (AWARD)" userId="a438cc61-035c-4d5b-82d9-7daa23056d9f" providerId="ADAL" clId="{0ECDD94C-8900-4907-B671-33912B338969}" dt="2023-11-04T12:51:52.888" v="914" actId="1076"/>
          <ac:spMkLst>
            <pc:docMk/>
            <pc:sldMk cId="3094425145" sldId="264"/>
            <ac:spMk id="9" creationId="{54617D84-E4AF-4684-828C-7122D1E9D012}"/>
          </ac:spMkLst>
        </pc:spChg>
        <pc:spChg chg="del">
          <ac:chgData name="Nzioka, Wilkins (AWARD)" userId="a438cc61-035c-4d5b-82d9-7daa23056d9f" providerId="ADAL" clId="{0ECDD94C-8900-4907-B671-33912B338969}" dt="2023-11-04T10:01:00.635" v="913" actId="478"/>
          <ac:spMkLst>
            <pc:docMk/>
            <pc:sldMk cId="3094425145" sldId="264"/>
            <ac:spMk id="11" creationId="{7032CAE6-162A-406E-ADF7-B962187DD4EB}"/>
          </ac:spMkLst>
        </pc:spChg>
        <pc:spChg chg="del">
          <ac:chgData name="Nzioka, Wilkins (AWARD)" userId="a438cc61-035c-4d5b-82d9-7daa23056d9f" providerId="ADAL" clId="{0ECDD94C-8900-4907-B671-33912B338969}" dt="2023-11-04T10:00:57.624" v="912" actId="478"/>
          <ac:spMkLst>
            <pc:docMk/>
            <pc:sldMk cId="3094425145" sldId="264"/>
            <ac:spMk id="12" creationId="{BCE635D0-1405-4769-AE67-756AE3CA6E85}"/>
          </ac:spMkLst>
        </pc:spChg>
        <pc:spChg chg="mod">
          <ac:chgData name="Nzioka, Wilkins (AWARD)" userId="a438cc61-035c-4d5b-82d9-7daa23056d9f" providerId="ADAL" clId="{0ECDD94C-8900-4907-B671-33912B338969}" dt="2023-11-04T10:00:21.939" v="906" actId="1076"/>
          <ac:spMkLst>
            <pc:docMk/>
            <pc:sldMk cId="3094425145" sldId="264"/>
            <ac:spMk id="43" creationId="{F5B4A0FC-ADD0-4E64-B8C2-69CCEE2F5AF6}"/>
          </ac:spMkLst>
        </pc:spChg>
      </pc:sldChg>
      <pc:sldChg chg="del">
        <pc:chgData name="Nzioka, Wilkins (AWARD)" userId="a438cc61-035c-4d5b-82d9-7daa23056d9f" providerId="ADAL" clId="{0ECDD94C-8900-4907-B671-33912B338969}" dt="2023-11-04T13:33:56.983" v="1372" actId="47"/>
        <pc:sldMkLst>
          <pc:docMk/>
          <pc:sldMk cId="1057146124" sldId="265"/>
        </pc:sldMkLst>
      </pc:sldChg>
      <pc:sldChg chg="addSp delSp modSp mod ord">
        <pc:chgData name="Nzioka, Wilkins (AWARD)" userId="a438cc61-035c-4d5b-82d9-7daa23056d9f" providerId="ADAL" clId="{0ECDD94C-8900-4907-B671-33912B338969}" dt="2023-11-04T13:33:24.909" v="1369" actId="208"/>
        <pc:sldMkLst>
          <pc:docMk/>
          <pc:sldMk cId="3324314209" sldId="266"/>
        </pc:sldMkLst>
        <pc:spChg chg="add del mod">
          <ac:chgData name="Nzioka, Wilkins (AWARD)" userId="a438cc61-035c-4d5b-82d9-7daa23056d9f" providerId="ADAL" clId="{0ECDD94C-8900-4907-B671-33912B338969}" dt="2023-11-04T13:27:34.752" v="1261" actId="478"/>
          <ac:spMkLst>
            <pc:docMk/>
            <pc:sldMk cId="3324314209" sldId="266"/>
            <ac:spMk id="3" creationId="{844F44A9-D56B-4D81-8020-386B21C1E739}"/>
          </ac:spMkLst>
        </pc:spChg>
        <pc:spChg chg="add del mod">
          <ac:chgData name="Nzioka, Wilkins (AWARD)" userId="a438cc61-035c-4d5b-82d9-7daa23056d9f" providerId="ADAL" clId="{0ECDD94C-8900-4907-B671-33912B338969}" dt="2023-11-04T13:27:38.939" v="1263" actId="478"/>
          <ac:spMkLst>
            <pc:docMk/>
            <pc:sldMk cId="3324314209" sldId="266"/>
            <ac:spMk id="5" creationId="{A56F4FE0-4E79-672E-0229-9A18A34AEA4E}"/>
          </ac:spMkLst>
        </pc:spChg>
        <pc:spChg chg="add mod">
          <ac:chgData name="Nzioka, Wilkins (AWARD)" userId="a438cc61-035c-4d5b-82d9-7daa23056d9f" providerId="ADAL" clId="{0ECDD94C-8900-4907-B671-33912B338969}" dt="2023-11-04T13:28:59.175" v="1286" actId="20577"/>
          <ac:spMkLst>
            <pc:docMk/>
            <pc:sldMk cId="3324314209" sldId="266"/>
            <ac:spMk id="6" creationId="{884F7791-3059-43A8-165B-D0A706CCABEB}"/>
          </ac:spMkLst>
        </pc:spChg>
        <pc:spChg chg="del">
          <ac:chgData name="Nzioka, Wilkins (AWARD)" userId="a438cc61-035c-4d5b-82d9-7daa23056d9f" providerId="ADAL" clId="{0ECDD94C-8900-4907-B671-33912B338969}" dt="2023-11-04T13:26:26.717" v="1247" actId="478"/>
          <ac:spMkLst>
            <pc:docMk/>
            <pc:sldMk cId="3324314209" sldId="266"/>
            <ac:spMk id="7" creationId="{3D9AFBC0-99E5-4C3F-8409-A641E297418A}"/>
          </ac:spMkLst>
        </pc:spChg>
        <pc:spChg chg="del">
          <ac:chgData name="Nzioka, Wilkins (AWARD)" userId="a438cc61-035c-4d5b-82d9-7daa23056d9f" providerId="ADAL" clId="{0ECDD94C-8900-4907-B671-33912B338969}" dt="2023-11-04T13:26:23.665" v="1246" actId="478"/>
          <ac:spMkLst>
            <pc:docMk/>
            <pc:sldMk cId="3324314209" sldId="266"/>
            <ac:spMk id="8" creationId="{B3F23CBB-E21B-4E15-921E-9BC34BB9B166}"/>
          </ac:spMkLst>
        </pc:spChg>
        <pc:spChg chg="add mod">
          <ac:chgData name="Nzioka, Wilkins (AWARD)" userId="a438cc61-035c-4d5b-82d9-7daa23056d9f" providerId="ADAL" clId="{0ECDD94C-8900-4907-B671-33912B338969}" dt="2023-11-04T13:28:51.577" v="1278"/>
          <ac:spMkLst>
            <pc:docMk/>
            <pc:sldMk cId="3324314209" sldId="266"/>
            <ac:spMk id="10" creationId="{A7FBC317-1D96-AB24-034C-EB010140D92B}"/>
          </ac:spMkLst>
        </pc:spChg>
        <pc:spChg chg="add mod">
          <ac:chgData name="Nzioka, Wilkins (AWARD)" userId="a438cc61-035c-4d5b-82d9-7daa23056d9f" providerId="ADAL" clId="{0ECDD94C-8900-4907-B671-33912B338969}" dt="2023-11-04T13:29:41.346" v="1307" actId="20577"/>
          <ac:spMkLst>
            <pc:docMk/>
            <pc:sldMk cId="3324314209" sldId="266"/>
            <ac:spMk id="11" creationId="{F54AA272-3A7D-F914-974C-EC318C437723}"/>
          </ac:spMkLst>
        </pc:spChg>
        <pc:spChg chg="add mod">
          <ac:chgData name="Nzioka, Wilkins (AWARD)" userId="a438cc61-035c-4d5b-82d9-7daa23056d9f" providerId="ADAL" clId="{0ECDD94C-8900-4907-B671-33912B338969}" dt="2023-11-04T13:29:17.794" v="1287"/>
          <ac:spMkLst>
            <pc:docMk/>
            <pc:sldMk cId="3324314209" sldId="266"/>
            <ac:spMk id="12" creationId="{5DD3C69D-1D61-9F52-79E1-D2A1ED4185A5}"/>
          </ac:spMkLst>
        </pc:spChg>
        <pc:spChg chg="add mod">
          <ac:chgData name="Nzioka, Wilkins (AWARD)" userId="a438cc61-035c-4d5b-82d9-7daa23056d9f" providerId="ADAL" clId="{0ECDD94C-8900-4907-B671-33912B338969}" dt="2023-11-04T13:32:29.062" v="1363" actId="20577"/>
          <ac:spMkLst>
            <pc:docMk/>
            <pc:sldMk cId="3324314209" sldId="266"/>
            <ac:spMk id="13" creationId="{2F6F4634-BBD4-A00A-08C6-A5DE24DBBF37}"/>
          </ac:spMkLst>
        </pc:spChg>
        <pc:spChg chg="add mod">
          <ac:chgData name="Nzioka, Wilkins (AWARD)" userId="a438cc61-035c-4d5b-82d9-7daa23056d9f" providerId="ADAL" clId="{0ECDD94C-8900-4907-B671-33912B338969}" dt="2023-11-04T13:32:44.274" v="1364"/>
          <ac:spMkLst>
            <pc:docMk/>
            <pc:sldMk cId="3324314209" sldId="266"/>
            <ac:spMk id="14" creationId="{38F51C18-FAC7-E10F-CD05-B382465735E7}"/>
          </ac:spMkLst>
        </pc:spChg>
        <pc:spChg chg="mod">
          <ac:chgData name="Nzioka, Wilkins (AWARD)" userId="a438cc61-035c-4d5b-82d9-7daa23056d9f" providerId="ADAL" clId="{0ECDD94C-8900-4907-B671-33912B338969}" dt="2023-11-04T13:33:24.909" v="1369" actId="208"/>
          <ac:spMkLst>
            <pc:docMk/>
            <pc:sldMk cId="3324314209" sldId="266"/>
            <ac:spMk id="15" creationId="{1A351523-BE9E-4047-8916-20F1F4A9FB16}"/>
          </ac:spMkLst>
        </pc:spChg>
        <pc:spChg chg="add mod">
          <ac:chgData name="Nzioka, Wilkins (AWARD)" userId="a438cc61-035c-4d5b-82d9-7daa23056d9f" providerId="ADAL" clId="{0ECDD94C-8900-4907-B671-33912B338969}" dt="2023-11-04T13:30:28.946" v="1336" actId="20577"/>
          <ac:spMkLst>
            <pc:docMk/>
            <pc:sldMk cId="3324314209" sldId="266"/>
            <ac:spMk id="16" creationId="{6261E8E8-56BE-A35B-F3D4-8A15FB1375B2}"/>
          </ac:spMkLst>
        </pc:spChg>
        <pc:spChg chg="add mod">
          <ac:chgData name="Nzioka, Wilkins (AWARD)" userId="a438cc61-035c-4d5b-82d9-7daa23056d9f" providerId="ADAL" clId="{0ECDD94C-8900-4907-B671-33912B338969}" dt="2023-11-04T13:31:20.138" v="1354" actId="20577"/>
          <ac:spMkLst>
            <pc:docMk/>
            <pc:sldMk cId="3324314209" sldId="266"/>
            <ac:spMk id="17" creationId="{6A38B632-67A1-1A69-1D55-D89731AE787D}"/>
          </ac:spMkLst>
        </pc:spChg>
        <pc:spChg chg="add mod">
          <ac:chgData name="Nzioka, Wilkins (AWARD)" userId="a438cc61-035c-4d5b-82d9-7daa23056d9f" providerId="ADAL" clId="{0ECDD94C-8900-4907-B671-33912B338969}" dt="2023-11-04T13:30:14.247" v="1323" actId="20577"/>
          <ac:spMkLst>
            <pc:docMk/>
            <pc:sldMk cId="3324314209" sldId="266"/>
            <ac:spMk id="18" creationId="{60963F16-10D4-B76B-8334-5453270CB498}"/>
          </ac:spMkLst>
        </pc:spChg>
        <pc:spChg chg="add mod">
          <ac:chgData name="Nzioka, Wilkins (AWARD)" userId="a438cc61-035c-4d5b-82d9-7daa23056d9f" providerId="ADAL" clId="{0ECDD94C-8900-4907-B671-33912B338969}" dt="2023-11-04T13:30:03.804" v="1308"/>
          <ac:spMkLst>
            <pc:docMk/>
            <pc:sldMk cId="3324314209" sldId="266"/>
            <ac:spMk id="19" creationId="{1D173BDD-3E7D-4C47-4B9A-E8CD4B6EC13E}"/>
          </ac:spMkLst>
        </pc:spChg>
        <pc:spChg chg="mod">
          <ac:chgData name="Nzioka, Wilkins (AWARD)" userId="a438cc61-035c-4d5b-82d9-7daa23056d9f" providerId="ADAL" clId="{0ECDD94C-8900-4907-B671-33912B338969}" dt="2023-11-04T13:27:26.560" v="1259" actId="20577"/>
          <ac:spMkLst>
            <pc:docMk/>
            <pc:sldMk cId="3324314209" sldId="266"/>
            <ac:spMk id="60" creationId="{999D91A5-2E97-401C-8485-4C6A03228C0C}"/>
          </ac:spMkLst>
        </pc:spChg>
        <pc:spChg chg="del">
          <ac:chgData name="Nzioka, Wilkins (AWARD)" userId="a438cc61-035c-4d5b-82d9-7daa23056d9f" providerId="ADAL" clId="{0ECDD94C-8900-4907-B671-33912B338969}" dt="2023-11-04T13:27:31.708" v="1260" actId="478"/>
          <ac:spMkLst>
            <pc:docMk/>
            <pc:sldMk cId="3324314209" sldId="266"/>
            <ac:spMk id="61" creationId="{182CD3FA-FD64-4651-A9ED-984F79C86FEE}"/>
          </ac:spMkLst>
        </pc:spChg>
        <pc:spChg chg="del">
          <ac:chgData name="Nzioka, Wilkins (AWARD)" userId="a438cc61-035c-4d5b-82d9-7daa23056d9f" providerId="ADAL" clId="{0ECDD94C-8900-4907-B671-33912B338969}" dt="2023-11-04T13:27:36.869" v="1262" actId="478"/>
          <ac:spMkLst>
            <pc:docMk/>
            <pc:sldMk cId="3324314209" sldId="266"/>
            <ac:spMk id="62" creationId="{A7D48779-F2E1-4699-AD47-17420A5B31B9}"/>
          </ac:spMkLst>
        </pc:spChg>
        <pc:spChg chg="mod">
          <ac:chgData name="Nzioka, Wilkins (AWARD)" userId="a438cc61-035c-4d5b-82d9-7daa23056d9f" providerId="ADAL" clId="{0ECDD94C-8900-4907-B671-33912B338969}" dt="2023-11-04T13:27:46.458" v="1264" actId="14100"/>
          <ac:spMkLst>
            <pc:docMk/>
            <pc:sldMk cId="3324314209" sldId="266"/>
            <ac:spMk id="63" creationId="{0748B9A3-70BE-4930-994F-00EFCDA51C5E}"/>
          </ac:spMkLst>
        </pc:spChg>
      </pc:sldChg>
      <pc:sldChg chg="del">
        <pc:chgData name="Nzioka, Wilkins (AWARD)" userId="a438cc61-035c-4d5b-82d9-7daa23056d9f" providerId="ADAL" clId="{0ECDD94C-8900-4907-B671-33912B338969}" dt="2023-11-04T13:34:01.094" v="1374" actId="47"/>
        <pc:sldMkLst>
          <pc:docMk/>
          <pc:sldMk cId="2372535189" sldId="267"/>
        </pc:sldMkLst>
      </pc:sldChg>
      <pc:sldChg chg="addSp delSp modSp add del mod modClrScheme chgLayout">
        <pc:chgData name="Nzioka, Wilkins (AWARD)" userId="a438cc61-035c-4d5b-82d9-7daa23056d9f" providerId="ADAL" clId="{0ECDD94C-8900-4907-B671-33912B338969}" dt="2023-11-04T14:47:04.760" v="1787" actId="1076"/>
        <pc:sldMkLst>
          <pc:docMk/>
          <pc:sldMk cId="3313535378" sldId="268"/>
        </pc:sldMkLst>
        <pc:spChg chg="add del mod">
          <ac:chgData name="Nzioka, Wilkins (AWARD)" userId="a438cc61-035c-4d5b-82d9-7daa23056d9f" providerId="ADAL" clId="{0ECDD94C-8900-4907-B671-33912B338969}" dt="2023-11-04T14:45:00.472" v="1757" actId="478"/>
          <ac:spMkLst>
            <pc:docMk/>
            <pc:sldMk cId="3313535378" sldId="268"/>
            <ac:spMk id="3" creationId="{5650EA70-AA26-ECAE-E6EF-A4F2071D136E}"/>
          </ac:spMkLst>
        </pc:spChg>
        <pc:spChg chg="del">
          <ac:chgData name="Nzioka, Wilkins (AWARD)" userId="a438cc61-035c-4d5b-82d9-7daa23056d9f" providerId="ADAL" clId="{0ECDD94C-8900-4907-B671-33912B338969}" dt="2023-11-04T14:45:02.891" v="1758" actId="478"/>
          <ac:spMkLst>
            <pc:docMk/>
            <pc:sldMk cId="3313535378" sldId="268"/>
            <ac:spMk id="5" creationId="{239AC5B5-DBFF-474A-8D9B-1133B9C0066D}"/>
          </ac:spMkLst>
        </pc:spChg>
        <pc:spChg chg="del">
          <ac:chgData name="Nzioka, Wilkins (AWARD)" userId="a438cc61-035c-4d5b-82d9-7daa23056d9f" providerId="ADAL" clId="{0ECDD94C-8900-4907-B671-33912B338969}" dt="2023-11-04T14:44:59.119" v="1756" actId="478"/>
          <ac:spMkLst>
            <pc:docMk/>
            <pc:sldMk cId="3313535378" sldId="268"/>
            <ac:spMk id="6" creationId="{5150278A-C855-49FF-BCD2-7E6BD3F90529}"/>
          </ac:spMkLst>
        </pc:spChg>
        <pc:spChg chg="add del mod">
          <ac:chgData name="Nzioka, Wilkins (AWARD)" userId="a438cc61-035c-4d5b-82d9-7daa23056d9f" providerId="ADAL" clId="{0ECDD94C-8900-4907-B671-33912B338969}" dt="2023-11-04T14:45:03.974" v="1759" actId="478"/>
          <ac:spMkLst>
            <pc:docMk/>
            <pc:sldMk cId="3313535378" sldId="268"/>
            <ac:spMk id="7" creationId="{DF652A05-8148-CD55-74E1-E2B7CE08D9DA}"/>
          </ac:spMkLst>
        </pc:spChg>
        <pc:spChg chg="add del mod">
          <ac:chgData name="Nzioka, Wilkins (AWARD)" userId="a438cc61-035c-4d5b-82d9-7daa23056d9f" providerId="ADAL" clId="{0ECDD94C-8900-4907-B671-33912B338969}" dt="2023-11-04T14:45:15.252" v="1763" actId="478"/>
          <ac:spMkLst>
            <pc:docMk/>
            <pc:sldMk cId="3313535378" sldId="268"/>
            <ac:spMk id="9" creationId="{36F875A7-6AB8-2630-6DD7-AE9BB1C94A44}"/>
          </ac:spMkLst>
        </pc:spChg>
        <pc:spChg chg="add del mod">
          <ac:chgData name="Nzioka, Wilkins (AWARD)" userId="a438cc61-035c-4d5b-82d9-7daa23056d9f" providerId="ADAL" clId="{0ECDD94C-8900-4907-B671-33912B338969}" dt="2023-11-04T14:45:17.513" v="1765" actId="478"/>
          <ac:spMkLst>
            <pc:docMk/>
            <pc:sldMk cId="3313535378" sldId="268"/>
            <ac:spMk id="11" creationId="{770A4F26-462F-F432-5E8E-CF6C77ECFB86}"/>
          </ac:spMkLst>
        </pc:spChg>
        <pc:spChg chg="add del mod">
          <ac:chgData name="Nzioka, Wilkins (AWARD)" userId="a438cc61-035c-4d5b-82d9-7daa23056d9f" providerId="ADAL" clId="{0ECDD94C-8900-4907-B671-33912B338969}" dt="2023-11-04T14:45:19.981" v="1767" actId="478"/>
          <ac:spMkLst>
            <pc:docMk/>
            <pc:sldMk cId="3313535378" sldId="268"/>
            <ac:spMk id="13" creationId="{D174AA64-692F-EE35-19C2-F05D7A4D3EB3}"/>
          </ac:spMkLst>
        </pc:spChg>
        <pc:spChg chg="add del mod">
          <ac:chgData name="Nzioka, Wilkins (AWARD)" userId="a438cc61-035c-4d5b-82d9-7daa23056d9f" providerId="ADAL" clId="{0ECDD94C-8900-4907-B671-33912B338969}" dt="2023-11-04T14:45:22.743" v="1769" actId="478"/>
          <ac:spMkLst>
            <pc:docMk/>
            <pc:sldMk cId="3313535378" sldId="268"/>
            <ac:spMk id="15" creationId="{3658489E-5FA2-2ADA-FBA4-3DB9798F3155}"/>
          </ac:spMkLst>
        </pc:spChg>
        <pc:spChg chg="add del mod">
          <ac:chgData name="Nzioka, Wilkins (AWARD)" userId="a438cc61-035c-4d5b-82d9-7daa23056d9f" providerId="ADAL" clId="{0ECDD94C-8900-4907-B671-33912B338969}" dt="2023-11-04T14:45:25.840" v="1771" actId="478"/>
          <ac:spMkLst>
            <pc:docMk/>
            <pc:sldMk cId="3313535378" sldId="268"/>
            <ac:spMk id="17" creationId="{D6E471EC-740C-FD4A-BCA1-4CE984B93D3F}"/>
          </ac:spMkLst>
        </pc:spChg>
        <pc:spChg chg="add del mod">
          <ac:chgData name="Nzioka, Wilkins (AWARD)" userId="a438cc61-035c-4d5b-82d9-7daa23056d9f" providerId="ADAL" clId="{0ECDD94C-8900-4907-B671-33912B338969}" dt="2023-11-04T14:45:30.034" v="1773" actId="478"/>
          <ac:spMkLst>
            <pc:docMk/>
            <pc:sldMk cId="3313535378" sldId="268"/>
            <ac:spMk id="19" creationId="{214A6C5B-79D8-2936-80E6-548A2D60DB67}"/>
          </ac:spMkLst>
        </pc:spChg>
        <pc:spChg chg="del">
          <ac:chgData name="Nzioka, Wilkins (AWARD)" userId="a438cc61-035c-4d5b-82d9-7daa23056d9f" providerId="ADAL" clId="{0ECDD94C-8900-4907-B671-33912B338969}" dt="2023-11-04T14:45:16.596" v="1764" actId="478"/>
          <ac:spMkLst>
            <pc:docMk/>
            <pc:sldMk cId="3313535378" sldId="268"/>
            <ac:spMk id="23" creationId="{2052F5BA-C743-4F56-BF96-3A70DB7B29D8}"/>
          </ac:spMkLst>
        </pc:spChg>
        <pc:spChg chg="del">
          <ac:chgData name="Nzioka, Wilkins (AWARD)" userId="a438cc61-035c-4d5b-82d9-7daa23056d9f" providerId="ADAL" clId="{0ECDD94C-8900-4907-B671-33912B338969}" dt="2023-11-04T14:45:18.789" v="1766" actId="478"/>
          <ac:spMkLst>
            <pc:docMk/>
            <pc:sldMk cId="3313535378" sldId="268"/>
            <ac:spMk id="24" creationId="{0BA3A285-1B6B-47C7-A879-444362C4EFED}"/>
          </ac:spMkLst>
        </pc:spChg>
        <pc:spChg chg="del">
          <ac:chgData name="Nzioka, Wilkins (AWARD)" userId="a438cc61-035c-4d5b-82d9-7daa23056d9f" providerId="ADAL" clId="{0ECDD94C-8900-4907-B671-33912B338969}" dt="2023-11-04T14:45:28.256" v="1772" actId="478"/>
          <ac:spMkLst>
            <pc:docMk/>
            <pc:sldMk cId="3313535378" sldId="268"/>
            <ac:spMk id="25" creationId="{44B3A6EF-74CD-4CC3-BB15-24EAF0291D3A}"/>
          </ac:spMkLst>
        </pc:spChg>
        <pc:spChg chg="del">
          <ac:chgData name="Nzioka, Wilkins (AWARD)" userId="a438cc61-035c-4d5b-82d9-7daa23056d9f" providerId="ADAL" clId="{0ECDD94C-8900-4907-B671-33912B338969}" dt="2023-11-04T14:45:13.506" v="1762" actId="478"/>
          <ac:spMkLst>
            <pc:docMk/>
            <pc:sldMk cId="3313535378" sldId="268"/>
            <ac:spMk id="33" creationId="{6408E2D6-75F9-4B6D-83C6-E5C1D0785788}"/>
          </ac:spMkLst>
        </pc:spChg>
        <pc:spChg chg="del">
          <ac:chgData name="Nzioka, Wilkins (AWARD)" userId="a438cc61-035c-4d5b-82d9-7daa23056d9f" providerId="ADAL" clId="{0ECDD94C-8900-4907-B671-33912B338969}" dt="2023-11-04T14:45:21.881" v="1768" actId="478"/>
          <ac:spMkLst>
            <pc:docMk/>
            <pc:sldMk cId="3313535378" sldId="268"/>
            <ac:spMk id="34" creationId="{53AB9469-72E1-430D-8BF6-AEEEBDE86C7B}"/>
          </ac:spMkLst>
        </pc:spChg>
        <pc:spChg chg="del">
          <ac:chgData name="Nzioka, Wilkins (AWARD)" userId="a438cc61-035c-4d5b-82d9-7daa23056d9f" providerId="ADAL" clId="{0ECDD94C-8900-4907-B671-33912B338969}" dt="2023-11-04T14:45:24.936" v="1770" actId="478"/>
          <ac:spMkLst>
            <pc:docMk/>
            <pc:sldMk cId="3313535378" sldId="268"/>
            <ac:spMk id="35" creationId="{83F37B6A-147E-428A-8A0A-66906B67C611}"/>
          </ac:spMkLst>
        </pc:spChg>
        <pc:spChg chg="del">
          <ac:chgData name="Nzioka, Wilkins (AWARD)" userId="a438cc61-035c-4d5b-82d9-7daa23056d9f" providerId="ADAL" clId="{0ECDD94C-8900-4907-B671-33912B338969}" dt="2023-11-04T14:45:06.248" v="1760" actId="478"/>
          <ac:spMkLst>
            <pc:docMk/>
            <pc:sldMk cId="3313535378" sldId="268"/>
            <ac:spMk id="36" creationId="{2138E7D7-EAED-45BA-8679-6A7129C1370B}"/>
          </ac:spMkLst>
        </pc:spChg>
        <pc:spChg chg="del">
          <ac:chgData name="Nzioka, Wilkins (AWARD)" userId="a438cc61-035c-4d5b-82d9-7daa23056d9f" providerId="ADAL" clId="{0ECDD94C-8900-4907-B671-33912B338969}" dt="2023-11-04T14:45:08.715" v="1761" actId="478"/>
          <ac:spMkLst>
            <pc:docMk/>
            <pc:sldMk cId="3313535378" sldId="268"/>
            <ac:spMk id="37" creationId="{4257A396-7594-402C-B2A9-4678A0607CF5}"/>
          </ac:spMkLst>
        </pc:spChg>
        <pc:spChg chg="mod ord modVis">
          <ac:chgData name="Nzioka, Wilkins (AWARD)" userId="a438cc61-035c-4d5b-82d9-7daa23056d9f" providerId="ADAL" clId="{0ECDD94C-8900-4907-B671-33912B338969}" dt="2023-11-04T14:46:51.553" v="1784" actId="26606"/>
          <ac:spMkLst>
            <pc:docMk/>
            <pc:sldMk cId="3313535378" sldId="268"/>
            <ac:spMk id="38" creationId="{FB8C2F46-6F7F-433F-82F4-E8079F414C5A}"/>
          </ac:spMkLst>
        </pc:spChg>
        <pc:spChg chg="add del mod">
          <ac:chgData name="Nzioka, Wilkins (AWARD)" userId="a438cc61-035c-4d5b-82d9-7daa23056d9f" providerId="ADAL" clId="{0ECDD94C-8900-4907-B671-33912B338969}" dt="2023-11-04T14:46:27.163" v="1780" actId="26606"/>
          <ac:spMkLst>
            <pc:docMk/>
            <pc:sldMk cId="3313535378" sldId="268"/>
            <ac:spMk id="43" creationId="{5DDC4602-3C32-3B4A-96C7-570136292196}"/>
          </ac:spMkLst>
        </pc:spChg>
        <pc:picChg chg="add mod">
          <ac:chgData name="Nzioka, Wilkins (AWARD)" userId="a438cc61-035c-4d5b-82d9-7daa23056d9f" providerId="ADAL" clId="{0ECDD94C-8900-4907-B671-33912B338969}" dt="2023-11-04T14:47:04.760" v="1787" actId="1076"/>
          <ac:picMkLst>
            <pc:docMk/>
            <pc:sldMk cId="3313535378" sldId="268"/>
            <ac:picMk id="21" creationId="{DD149E03-8D3C-C92A-872B-D7EBB65EA90E}"/>
          </ac:picMkLst>
        </pc:picChg>
      </pc:sldChg>
      <pc:sldChg chg="addSp delSp modSp mod ord">
        <pc:chgData name="Nzioka, Wilkins (AWARD)" userId="a438cc61-035c-4d5b-82d9-7daa23056d9f" providerId="ADAL" clId="{0ECDD94C-8900-4907-B671-33912B338969}" dt="2023-11-04T13:24:16.035" v="1239" actId="20577"/>
        <pc:sldMkLst>
          <pc:docMk/>
          <pc:sldMk cId="1433309288" sldId="269"/>
        </pc:sldMkLst>
        <pc:spChg chg="add del mod">
          <ac:chgData name="Nzioka, Wilkins (AWARD)" userId="a438cc61-035c-4d5b-82d9-7daa23056d9f" providerId="ADAL" clId="{0ECDD94C-8900-4907-B671-33912B338969}" dt="2023-11-04T13:19:20.943" v="1172" actId="478"/>
          <ac:spMkLst>
            <pc:docMk/>
            <pc:sldMk cId="1433309288" sldId="269"/>
            <ac:spMk id="3" creationId="{0422E7FB-860D-7328-3239-B6097242F2B2}"/>
          </ac:spMkLst>
        </pc:spChg>
        <pc:spChg chg="add del mod">
          <ac:chgData name="Nzioka, Wilkins (AWARD)" userId="a438cc61-035c-4d5b-82d9-7daa23056d9f" providerId="ADAL" clId="{0ECDD94C-8900-4907-B671-33912B338969}" dt="2023-11-04T13:19:26.914" v="1175" actId="478"/>
          <ac:spMkLst>
            <pc:docMk/>
            <pc:sldMk cId="1433309288" sldId="269"/>
            <ac:spMk id="5" creationId="{8D967EE8-3CE1-7056-00F6-94953355D876}"/>
          </ac:spMkLst>
        </pc:spChg>
        <pc:spChg chg="add del mod">
          <ac:chgData name="Nzioka, Wilkins (AWARD)" userId="a438cc61-035c-4d5b-82d9-7daa23056d9f" providerId="ADAL" clId="{0ECDD94C-8900-4907-B671-33912B338969}" dt="2023-11-04T13:20:13.958" v="1182" actId="478"/>
          <ac:spMkLst>
            <pc:docMk/>
            <pc:sldMk cId="1433309288" sldId="269"/>
            <ac:spMk id="7" creationId="{032EBE6C-8DC1-DC23-1CB7-7978C6B141C5}"/>
          </ac:spMkLst>
        </pc:spChg>
        <pc:spChg chg="add mod">
          <ac:chgData name="Nzioka, Wilkins (AWARD)" userId="a438cc61-035c-4d5b-82d9-7daa23056d9f" providerId="ADAL" clId="{0ECDD94C-8900-4907-B671-33912B338969}" dt="2023-11-04T13:24:16.035" v="1239" actId="20577"/>
          <ac:spMkLst>
            <pc:docMk/>
            <pc:sldMk cId="1433309288" sldId="269"/>
            <ac:spMk id="8" creationId="{204AA118-9275-D82A-F465-B122476695D6}"/>
          </ac:spMkLst>
        </pc:spChg>
        <pc:spChg chg="mod">
          <ac:chgData name="Nzioka, Wilkins (AWARD)" userId="a438cc61-035c-4d5b-82d9-7daa23056d9f" providerId="ADAL" clId="{0ECDD94C-8900-4907-B671-33912B338969}" dt="2023-11-04T13:20:23.349" v="1195" actId="20577"/>
          <ac:spMkLst>
            <pc:docMk/>
            <pc:sldMk cId="1433309288" sldId="269"/>
            <ac:spMk id="27" creationId="{93CCE65F-EAE5-4C64-842B-27E3783C1D1A}"/>
          </ac:spMkLst>
        </pc:spChg>
        <pc:spChg chg="del mod">
          <ac:chgData name="Nzioka, Wilkins (AWARD)" userId="a438cc61-035c-4d5b-82d9-7daa23056d9f" providerId="ADAL" clId="{0ECDD94C-8900-4907-B671-33912B338969}" dt="2023-11-04T13:20:08.969" v="1181" actId="478"/>
          <ac:spMkLst>
            <pc:docMk/>
            <pc:sldMk cId="1433309288" sldId="269"/>
            <ac:spMk id="29" creationId="{29E30BEC-6F07-48A4-9993-E5B985D29CD4}"/>
          </ac:spMkLst>
        </pc:spChg>
        <pc:spChg chg="del">
          <ac:chgData name="Nzioka, Wilkins (AWARD)" userId="a438cc61-035c-4d5b-82d9-7daa23056d9f" providerId="ADAL" clId="{0ECDD94C-8900-4907-B671-33912B338969}" dt="2023-11-04T13:19:16.573" v="1171" actId="478"/>
          <ac:spMkLst>
            <pc:docMk/>
            <pc:sldMk cId="1433309288" sldId="269"/>
            <ac:spMk id="64" creationId="{6B5D952F-2EF7-427C-974E-A567B00747E7}"/>
          </ac:spMkLst>
        </pc:spChg>
        <pc:spChg chg="mod">
          <ac:chgData name="Nzioka, Wilkins (AWARD)" userId="a438cc61-035c-4d5b-82d9-7daa23056d9f" providerId="ADAL" clId="{0ECDD94C-8900-4907-B671-33912B338969}" dt="2023-11-04T13:23:12.294" v="1204" actId="1076"/>
          <ac:spMkLst>
            <pc:docMk/>
            <pc:sldMk cId="1433309288" sldId="269"/>
            <ac:spMk id="65" creationId="{0D6DF9DB-199B-4C70-8114-ED4B77E2921D}"/>
          </ac:spMkLst>
        </pc:spChg>
        <pc:spChg chg="del">
          <ac:chgData name="Nzioka, Wilkins (AWARD)" userId="a438cc61-035c-4d5b-82d9-7daa23056d9f" providerId="ADAL" clId="{0ECDD94C-8900-4907-B671-33912B338969}" dt="2023-11-04T13:15:52.826" v="1166" actId="478"/>
          <ac:spMkLst>
            <pc:docMk/>
            <pc:sldMk cId="1433309288" sldId="269"/>
            <ac:spMk id="81" creationId="{145DC384-179D-4D98-BDFC-0F504A188C18}"/>
          </ac:spMkLst>
        </pc:spChg>
        <pc:spChg chg="del">
          <ac:chgData name="Nzioka, Wilkins (AWARD)" userId="a438cc61-035c-4d5b-82d9-7daa23056d9f" providerId="ADAL" clId="{0ECDD94C-8900-4907-B671-33912B338969}" dt="2023-11-04T13:15:49.506" v="1165" actId="478"/>
          <ac:spMkLst>
            <pc:docMk/>
            <pc:sldMk cId="1433309288" sldId="269"/>
            <ac:spMk id="82" creationId="{7005FDD0-453E-4C96-B4CD-233F59CBAB4B}"/>
          </ac:spMkLst>
        </pc:spChg>
        <pc:graphicFrameChg chg="del modGraphic">
          <ac:chgData name="Nzioka, Wilkins (AWARD)" userId="a438cc61-035c-4d5b-82d9-7daa23056d9f" providerId="ADAL" clId="{0ECDD94C-8900-4907-B671-33912B338969}" dt="2023-11-04T13:19:25.243" v="1174" actId="478"/>
          <ac:graphicFrameMkLst>
            <pc:docMk/>
            <pc:sldMk cId="1433309288" sldId="269"/>
            <ac:graphicFrameMk id="47" creationId="{ACADC37D-9FC5-4A0A-AC25-4FE75C3312E6}"/>
          </ac:graphicFrameMkLst>
        </pc:graphicFrameChg>
        <pc:graphicFrameChg chg="mod">
          <ac:chgData name="Nzioka, Wilkins (AWARD)" userId="a438cc61-035c-4d5b-82d9-7daa23056d9f" providerId="ADAL" clId="{0ECDD94C-8900-4907-B671-33912B338969}" dt="2023-11-04T13:23:06.312" v="1203" actId="1076"/>
          <ac:graphicFrameMkLst>
            <pc:docMk/>
            <pc:sldMk cId="1433309288" sldId="269"/>
            <ac:graphicFrameMk id="48" creationId="{4E8184C2-9E68-48D4-BCC6-EF4E09E80397}"/>
          </ac:graphicFrameMkLst>
        </pc:graphicFrameChg>
      </pc:sldChg>
      <pc:sldChg chg="del">
        <pc:chgData name="Nzioka, Wilkins (AWARD)" userId="a438cc61-035c-4d5b-82d9-7daa23056d9f" providerId="ADAL" clId="{0ECDD94C-8900-4907-B671-33912B338969}" dt="2023-11-04T14:44:55.538" v="1754" actId="47"/>
        <pc:sldMkLst>
          <pc:docMk/>
          <pc:sldMk cId="2292769164" sldId="270"/>
        </pc:sldMkLst>
      </pc:sldChg>
      <pc:sldChg chg="del">
        <pc:chgData name="Nzioka, Wilkins (AWARD)" userId="a438cc61-035c-4d5b-82d9-7daa23056d9f" providerId="ADAL" clId="{0ECDD94C-8900-4907-B671-33912B338969}" dt="2023-11-04T14:44:54.254" v="1753" actId="47"/>
        <pc:sldMkLst>
          <pc:docMk/>
          <pc:sldMk cId="3168340832" sldId="271"/>
        </pc:sldMkLst>
      </pc:sldChg>
      <pc:sldChg chg="del">
        <pc:chgData name="Nzioka, Wilkins (AWARD)" userId="a438cc61-035c-4d5b-82d9-7daa23056d9f" providerId="ADAL" clId="{0ECDD94C-8900-4907-B671-33912B338969}" dt="2023-11-04T13:18:11.958" v="1170" actId="47"/>
        <pc:sldMkLst>
          <pc:docMk/>
          <pc:sldMk cId="1001964732" sldId="272"/>
        </pc:sldMkLst>
      </pc:sldChg>
      <pc:sldChg chg="delSp modSp mod ord">
        <pc:chgData name="Nzioka, Wilkins (AWARD)" userId="a438cc61-035c-4d5b-82d9-7daa23056d9f" providerId="ADAL" clId="{0ECDD94C-8900-4907-B671-33912B338969}" dt="2023-11-04T14:44:48.620" v="1752"/>
        <pc:sldMkLst>
          <pc:docMk/>
          <pc:sldMk cId="423171115" sldId="274"/>
        </pc:sldMkLst>
        <pc:spChg chg="mod">
          <ac:chgData name="Nzioka, Wilkins (AWARD)" userId="a438cc61-035c-4d5b-82d9-7daa23056d9f" providerId="ADAL" clId="{0ECDD94C-8900-4907-B671-33912B338969}" dt="2023-11-04T14:32:45.612" v="1586" actId="14100"/>
          <ac:spMkLst>
            <pc:docMk/>
            <pc:sldMk cId="423171115" sldId="274"/>
            <ac:spMk id="24" creationId="{AA5A89EF-81E9-4164-8EA3-DA69DAE6FADA}"/>
          </ac:spMkLst>
        </pc:spChg>
        <pc:spChg chg="mod">
          <ac:chgData name="Nzioka, Wilkins (AWARD)" userId="a438cc61-035c-4d5b-82d9-7daa23056d9f" providerId="ADAL" clId="{0ECDD94C-8900-4907-B671-33912B338969}" dt="2023-11-04T14:37:29.989" v="1613"/>
          <ac:spMkLst>
            <pc:docMk/>
            <pc:sldMk cId="423171115" sldId="274"/>
            <ac:spMk id="26" creationId="{A0F52927-1C90-418F-AD2E-50A3404A4A36}"/>
          </ac:spMkLst>
        </pc:spChg>
        <pc:spChg chg="mod">
          <ac:chgData name="Nzioka, Wilkins (AWARD)" userId="a438cc61-035c-4d5b-82d9-7daa23056d9f" providerId="ADAL" clId="{0ECDD94C-8900-4907-B671-33912B338969}" dt="2023-11-04T14:41:02.175" v="1735" actId="27636"/>
          <ac:spMkLst>
            <pc:docMk/>
            <pc:sldMk cId="423171115" sldId="274"/>
            <ac:spMk id="27" creationId="{37B13ECA-D5B9-4665-9100-4329449CD7A1}"/>
          </ac:spMkLst>
        </pc:spChg>
        <pc:spChg chg="mod">
          <ac:chgData name="Nzioka, Wilkins (AWARD)" userId="a438cc61-035c-4d5b-82d9-7daa23056d9f" providerId="ADAL" clId="{0ECDD94C-8900-4907-B671-33912B338969}" dt="2023-11-04T14:37:37.720" v="1614"/>
          <ac:spMkLst>
            <pc:docMk/>
            <pc:sldMk cId="423171115" sldId="274"/>
            <ac:spMk id="28" creationId="{C152BCFD-FB2E-46FB-97FD-3B9579D9CDD3}"/>
          </ac:spMkLst>
        </pc:spChg>
        <pc:spChg chg="mod">
          <ac:chgData name="Nzioka, Wilkins (AWARD)" userId="a438cc61-035c-4d5b-82d9-7daa23056d9f" providerId="ADAL" clId="{0ECDD94C-8900-4907-B671-33912B338969}" dt="2023-11-04T14:40:51.567" v="1733" actId="20577"/>
          <ac:spMkLst>
            <pc:docMk/>
            <pc:sldMk cId="423171115" sldId="274"/>
            <ac:spMk id="29" creationId="{0A53AC78-9DEF-4337-81E7-D9F9AF1F31EB}"/>
          </ac:spMkLst>
        </pc:spChg>
        <pc:spChg chg="mod">
          <ac:chgData name="Nzioka, Wilkins (AWARD)" userId="a438cc61-035c-4d5b-82d9-7daa23056d9f" providerId="ADAL" clId="{0ECDD94C-8900-4907-B671-33912B338969}" dt="2023-11-04T14:38:01.167" v="1619" actId="1076"/>
          <ac:spMkLst>
            <pc:docMk/>
            <pc:sldMk cId="423171115" sldId="274"/>
            <ac:spMk id="30" creationId="{674D4F8B-10DE-4273-B585-F14235FFCDFB}"/>
          </ac:spMkLst>
        </pc:spChg>
        <pc:spChg chg="mod">
          <ac:chgData name="Nzioka, Wilkins (AWARD)" userId="a438cc61-035c-4d5b-82d9-7daa23056d9f" providerId="ADAL" clId="{0ECDD94C-8900-4907-B671-33912B338969}" dt="2023-11-04T14:39:58.449" v="1717" actId="20577"/>
          <ac:spMkLst>
            <pc:docMk/>
            <pc:sldMk cId="423171115" sldId="274"/>
            <ac:spMk id="31" creationId="{F475A6F5-6459-4754-BF1B-6983DA5BC099}"/>
          </ac:spMkLst>
        </pc:spChg>
        <pc:spChg chg="mod">
          <ac:chgData name="Nzioka, Wilkins (AWARD)" userId="a438cc61-035c-4d5b-82d9-7daa23056d9f" providerId="ADAL" clId="{0ECDD94C-8900-4907-B671-33912B338969}" dt="2023-11-04T14:38:14.278" v="1622" actId="1076"/>
          <ac:spMkLst>
            <pc:docMk/>
            <pc:sldMk cId="423171115" sldId="274"/>
            <ac:spMk id="32" creationId="{A13FB31D-1957-4294-9D78-4274ACAAF612}"/>
          </ac:spMkLst>
        </pc:spChg>
        <pc:spChg chg="mod">
          <ac:chgData name="Nzioka, Wilkins (AWARD)" userId="a438cc61-035c-4d5b-82d9-7daa23056d9f" providerId="ADAL" clId="{0ECDD94C-8900-4907-B671-33912B338969}" dt="2023-11-04T14:40:09.525" v="1719" actId="27636"/>
          <ac:spMkLst>
            <pc:docMk/>
            <pc:sldMk cId="423171115" sldId="274"/>
            <ac:spMk id="33" creationId="{07490C32-D0EF-409A-8838-0ADB755999AA}"/>
          </ac:spMkLst>
        </pc:spChg>
        <pc:spChg chg="mod">
          <ac:chgData name="Nzioka, Wilkins (AWARD)" userId="a438cc61-035c-4d5b-82d9-7daa23056d9f" providerId="ADAL" clId="{0ECDD94C-8900-4907-B671-33912B338969}" dt="2023-11-04T14:37:03.456" v="1610" actId="20577"/>
          <ac:spMkLst>
            <pc:docMk/>
            <pc:sldMk cId="423171115" sldId="274"/>
            <ac:spMk id="34" creationId="{85F954A3-1EAC-45E0-B349-CA5CB13C6C06}"/>
          </ac:spMkLst>
        </pc:spChg>
        <pc:spChg chg="mod">
          <ac:chgData name="Nzioka, Wilkins (AWARD)" userId="a438cc61-035c-4d5b-82d9-7daa23056d9f" providerId="ADAL" clId="{0ECDD94C-8900-4907-B671-33912B338969}" dt="2023-11-04T14:37:09.080" v="1612" actId="20577"/>
          <ac:spMkLst>
            <pc:docMk/>
            <pc:sldMk cId="423171115" sldId="274"/>
            <ac:spMk id="35" creationId="{FAB27076-3031-420C-BA49-E845E9FB211C}"/>
          </ac:spMkLst>
        </pc:spChg>
        <pc:spChg chg="mod">
          <ac:chgData name="Nzioka, Wilkins (AWARD)" userId="a438cc61-035c-4d5b-82d9-7daa23056d9f" providerId="ADAL" clId="{0ECDD94C-8900-4907-B671-33912B338969}" dt="2023-11-04T14:35:18.153" v="1601" actId="20577"/>
          <ac:spMkLst>
            <pc:docMk/>
            <pc:sldMk cId="423171115" sldId="274"/>
            <ac:spMk id="36" creationId="{24AC2074-BC52-48C5-931D-3BB4A8B0B99B}"/>
          </ac:spMkLst>
        </pc:spChg>
        <pc:spChg chg="mod">
          <ac:chgData name="Nzioka, Wilkins (AWARD)" userId="a438cc61-035c-4d5b-82d9-7daa23056d9f" providerId="ADAL" clId="{0ECDD94C-8900-4907-B671-33912B338969}" dt="2023-11-04T14:36:43.098" v="1608" actId="20577"/>
          <ac:spMkLst>
            <pc:docMk/>
            <pc:sldMk cId="423171115" sldId="274"/>
            <ac:spMk id="37" creationId="{A5B6CF8D-4C68-40CD-A4BC-358825782940}"/>
          </ac:spMkLst>
        </pc:spChg>
        <pc:spChg chg="del">
          <ac:chgData name="Nzioka, Wilkins (AWARD)" userId="a438cc61-035c-4d5b-82d9-7daa23056d9f" providerId="ADAL" clId="{0ECDD94C-8900-4907-B671-33912B338969}" dt="2023-11-04T14:44:19.173" v="1749" actId="478"/>
          <ac:spMkLst>
            <pc:docMk/>
            <pc:sldMk cId="423171115" sldId="274"/>
            <ac:spMk id="51" creationId="{04CAC2AB-5761-44BB-98FA-2160C470E891}"/>
          </ac:spMkLst>
        </pc:spChg>
        <pc:spChg chg="del">
          <ac:chgData name="Nzioka, Wilkins (AWARD)" userId="a438cc61-035c-4d5b-82d9-7daa23056d9f" providerId="ADAL" clId="{0ECDD94C-8900-4907-B671-33912B338969}" dt="2023-11-04T14:44:16.967" v="1748" actId="478"/>
          <ac:spMkLst>
            <pc:docMk/>
            <pc:sldMk cId="423171115" sldId="274"/>
            <ac:spMk id="52" creationId="{7026ED2A-0000-445D-B5A1-8A5D0E287FA7}"/>
          </ac:spMkLst>
        </pc:spChg>
      </pc:sldChg>
      <pc:sldChg chg="del">
        <pc:chgData name="Nzioka, Wilkins (AWARD)" userId="a438cc61-035c-4d5b-82d9-7daa23056d9f" providerId="ADAL" clId="{0ECDD94C-8900-4907-B671-33912B338969}" dt="2023-11-04T14:26:04.152" v="1554" actId="47"/>
        <pc:sldMkLst>
          <pc:docMk/>
          <pc:sldMk cId="1987845210" sldId="275"/>
        </pc:sldMkLst>
      </pc:sldChg>
      <pc:sldChg chg="addSp delSp modSp del mod modClrScheme chgLayout">
        <pc:chgData name="Nzioka, Wilkins (AWARD)" userId="a438cc61-035c-4d5b-82d9-7daa23056d9f" providerId="ADAL" clId="{0ECDD94C-8900-4907-B671-33912B338969}" dt="2023-11-04T14:26:00.546" v="1553" actId="47"/>
        <pc:sldMkLst>
          <pc:docMk/>
          <pc:sldMk cId="1505696902" sldId="276"/>
        </pc:sldMkLst>
        <pc:spChg chg="add del mod">
          <ac:chgData name="Nzioka, Wilkins (AWARD)" userId="a438cc61-035c-4d5b-82d9-7daa23056d9f" providerId="ADAL" clId="{0ECDD94C-8900-4907-B671-33912B338969}" dt="2023-11-04T14:24:10.094" v="1521" actId="478"/>
          <ac:spMkLst>
            <pc:docMk/>
            <pc:sldMk cId="1505696902" sldId="276"/>
            <ac:spMk id="3" creationId="{D7AF31C2-B370-753F-A62B-922A55D02A0B}"/>
          </ac:spMkLst>
        </pc:spChg>
        <pc:spChg chg="add del mod">
          <ac:chgData name="Nzioka, Wilkins (AWARD)" userId="a438cc61-035c-4d5b-82d9-7daa23056d9f" providerId="ADAL" clId="{0ECDD94C-8900-4907-B671-33912B338969}" dt="2023-11-04T14:24:08.786" v="1518" actId="478"/>
          <ac:spMkLst>
            <pc:docMk/>
            <pc:sldMk cId="1505696902" sldId="276"/>
            <ac:spMk id="7" creationId="{E7F2B151-2970-F9FC-CCBB-A3FB77D518CC}"/>
          </ac:spMkLst>
        </pc:spChg>
        <pc:spChg chg="mod ord">
          <ac:chgData name="Nzioka, Wilkins (AWARD)" userId="a438cc61-035c-4d5b-82d9-7daa23056d9f" providerId="ADAL" clId="{0ECDD94C-8900-4907-B671-33912B338969}" dt="2023-11-04T14:25:52.486" v="1552" actId="27636"/>
          <ac:spMkLst>
            <pc:docMk/>
            <pc:sldMk cId="1505696902" sldId="276"/>
            <ac:spMk id="9" creationId="{0D4FE13D-FAFA-49AC-A113-E917401DD9C2}"/>
          </ac:spMkLst>
        </pc:spChg>
        <pc:spChg chg="add del">
          <ac:chgData name="Nzioka, Wilkins (AWARD)" userId="a438cc61-035c-4d5b-82d9-7daa23056d9f" providerId="ADAL" clId="{0ECDD94C-8900-4907-B671-33912B338969}" dt="2023-11-04T14:25:49.399" v="1542" actId="478"/>
          <ac:spMkLst>
            <pc:docMk/>
            <pc:sldMk cId="1505696902" sldId="276"/>
            <ac:spMk id="10" creationId="{66152713-A6DC-4A10-9404-2F7F1F4B1AB9}"/>
          </ac:spMkLst>
        </pc:spChg>
        <pc:spChg chg="add del">
          <ac:chgData name="Nzioka, Wilkins (AWARD)" userId="a438cc61-035c-4d5b-82d9-7daa23056d9f" providerId="ADAL" clId="{0ECDD94C-8900-4907-B671-33912B338969}" dt="2023-11-04T14:25:49.886" v="1543" actId="478"/>
          <ac:spMkLst>
            <pc:docMk/>
            <pc:sldMk cId="1505696902" sldId="276"/>
            <ac:spMk id="11" creationId="{313ACD80-E8DD-409F-A517-A832D3421C83}"/>
          </ac:spMkLst>
        </pc:spChg>
        <pc:spChg chg="mod ord">
          <ac:chgData name="Nzioka, Wilkins (AWARD)" userId="a438cc61-035c-4d5b-82d9-7daa23056d9f" providerId="ADAL" clId="{0ECDD94C-8900-4907-B671-33912B338969}" dt="2023-11-04T14:25:44.624" v="1537" actId="26606"/>
          <ac:spMkLst>
            <pc:docMk/>
            <pc:sldMk cId="1505696902" sldId="276"/>
            <ac:spMk id="12" creationId="{1F967A96-6B86-484C-8592-14A44DA72C4F}"/>
          </ac:spMkLst>
        </pc:spChg>
        <pc:spChg chg="mod ord">
          <ac:chgData name="Nzioka, Wilkins (AWARD)" userId="a438cc61-035c-4d5b-82d9-7daa23056d9f" providerId="ADAL" clId="{0ECDD94C-8900-4907-B671-33912B338969}" dt="2023-11-04T14:25:44.624" v="1537" actId="26606"/>
          <ac:spMkLst>
            <pc:docMk/>
            <pc:sldMk cId="1505696902" sldId="276"/>
            <ac:spMk id="15" creationId="{FE60C9E5-E020-489F-8A9F-BCBE2A0C3BBC}"/>
          </ac:spMkLst>
        </pc:spChg>
        <pc:spChg chg="add del mod">
          <ac:chgData name="Nzioka, Wilkins (AWARD)" userId="a438cc61-035c-4d5b-82d9-7daa23056d9f" providerId="ADAL" clId="{0ECDD94C-8900-4907-B671-33912B338969}" dt="2023-11-04T14:25:46.486" v="1540" actId="478"/>
          <ac:spMkLst>
            <pc:docMk/>
            <pc:sldMk cId="1505696902" sldId="276"/>
            <ac:spMk id="19" creationId="{5D70D51A-AB51-1857-3641-4F6956430C66}"/>
          </ac:spMkLst>
        </pc:spChg>
        <pc:spChg chg="add del">
          <ac:chgData name="Nzioka, Wilkins (AWARD)" userId="a438cc61-035c-4d5b-82d9-7daa23056d9f" providerId="ADAL" clId="{0ECDD94C-8900-4907-B671-33912B338969}" dt="2023-11-04T14:23:17.654" v="1504" actId="26606"/>
          <ac:spMkLst>
            <pc:docMk/>
            <pc:sldMk cId="1505696902" sldId="276"/>
            <ac:spMk id="20" creationId="{AF0EC7A3-38B0-3885-92A1-764EB5409375}"/>
          </ac:spMkLst>
        </pc:spChg>
        <pc:spChg chg="add del">
          <ac:chgData name="Nzioka, Wilkins (AWARD)" userId="a438cc61-035c-4d5b-82d9-7daa23056d9f" providerId="ADAL" clId="{0ECDD94C-8900-4907-B671-33912B338969}" dt="2023-11-04T14:23:17.654" v="1504" actId="26606"/>
          <ac:spMkLst>
            <pc:docMk/>
            <pc:sldMk cId="1505696902" sldId="276"/>
            <ac:spMk id="22" creationId="{EADD0266-4EBB-BDEA-5C8F-0EE7661888DB}"/>
          </ac:spMkLst>
        </pc:spChg>
        <pc:spChg chg="add del">
          <ac:chgData name="Nzioka, Wilkins (AWARD)" userId="a438cc61-035c-4d5b-82d9-7daa23056d9f" providerId="ADAL" clId="{0ECDD94C-8900-4907-B671-33912B338969}" dt="2023-11-04T14:23:17.654" v="1504" actId="26606"/>
          <ac:spMkLst>
            <pc:docMk/>
            <pc:sldMk cId="1505696902" sldId="276"/>
            <ac:spMk id="24" creationId="{129866B8-4439-2E78-A7A4-D55AF5286027}"/>
          </ac:spMkLst>
        </pc:spChg>
        <pc:spChg chg="add mod">
          <ac:chgData name="Nzioka, Wilkins (AWARD)" userId="a438cc61-035c-4d5b-82d9-7daa23056d9f" providerId="ADAL" clId="{0ECDD94C-8900-4907-B671-33912B338969}" dt="2023-11-04T14:25:44.624" v="1537" actId="26606"/>
          <ac:spMkLst>
            <pc:docMk/>
            <pc:sldMk cId="1505696902" sldId="276"/>
            <ac:spMk id="25" creationId="{4174C6B4-54BE-E682-801B-0E95EAF0A854}"/>
          </ac:spMkLst>
        </pc:spChg>
        <pc:spChg chg="add del mod">
          <ac:chgData name="Nzioka, Wilkins (AWARD)" userId="a438cc61-035c-4d5b-82d9-7daa23056d9f" providerId="ADAL" clId="{0ECDD94C-8900-4907-B671-33912B338969}" dt="2023-11-04T14:23:21.655" v="1506" actId="26606"/>
          <ac:spMkLst>
            <pc:docMk/>
            <pc:sldMk cId="1505696902" sldId="276"/>
            <ac:spMk id="26" creationId="{17A7F97B-1144-522C-5802-17485F0266C4}"/>
          </ac:spMkLst>
        </pc:spChg>
        <pc:spChg chg="add del mod">
          <ac:chgData name="Nzioka, Wilkins (AWARD)" userId="a438cc61-035c-4d5b-82d9-7daa23056d9f" providerId="ADAL" clId="{0ECDD94C-8900-4907-B671-33912B338969}" dt="2023-11-04T14:23:21.655" v="1506" actId="26606"/>
          <ac:spMkLst>
            <pc:docMk/>
            <pc:sldMk cId="1505696902" sldId="276"/>
            <ac:spMk id="27" creationId="{513B038F-1E1C-17E9-BC0B-6003C6335700}"/>
          </ac:spMkLst>
        </pc:spChg>
        <pc:spChg chg="add del mod">
          <ac:chgData name="Nzioka, Wilkins (AWARD)" userId="a438cc61-035c-4d5b-82d9-7daa23056d9f" providerId="ADAL" clId="{0ECDD94C-8900-4907-B671-33912B338969}" dt="2023-11-04T14:23:21.655" v="1506" actId="26606"/>
          <ac:spMkLst>
            <pc:docMk/>
            <pc:sldMk cId="1505696902" sldId="276"/>
            <ac:spMk id="28" creationId="{B47630CC-FFF5-594E-1D95-6059CD99883D}"/>
          </ac:spMkLst>
        </pc:spChg>
        <pc:spChg chg="add del mod">
          <ac:chgData name="Nzioka, Wilkins (AWARD)" userId="a438cc61-035c-4d5b-82d9-7daa23056d9f" providerId="ADAL" clId="{0ECDD94C-8900-4907-B671-33912B338969}" dt="2023-11-04T14:25:36.626" v="1534" actId="26606"/>
          <ac:spMkLst>
            <pc:docMk/>
            <pc:sldMk cId="1505696902" sldId="276"/>
            <ac:spMk id="30" creationId="{7C93EFA8-D5A8-FB32-289C-14A17AA19D17}"/>
          </ac:spMkLst>
        </pc:spChg>
        <pc:spChg chg="add del mod">
          <ac:chgData name="Nzioka, Wilkins (AWARD)" userId="a438cc61-035c-4d5b-82d9-7daa23056d9f" providerId="ADAL" clId="{0ECDD94C-8900-4907-B671-33912B338969}" dt="2023-11-04T14:25:36.626" v="1534" actId="26606"/>
          <ac:spMkLst>
            <pc:docMk/>
            <pc:sldMk cId="1505696902" sldId="276"/>
            <ac:spMk id="32" creationId="{FFF5ADC3-F626-2399-A669-3983C278D6F7}"/>
          </ac:spMkLst>
        </pc:spChg>
        <pc:spChg chg="add del mod">
          <ac:chgData name="Nzioka, Wilkins (AWARD)" userId="a438cc61-035c-4d5b-82d9-7daa23056d9f" providerId="ADAL" clId="{0ECDD94C-8900-4907-B671-33912B338969}" dt="2023-11-04T14:25:36.626" v="1534" actId="26606"/>
          <ac:spMkLst>
            <pc:docMk/>
            <pc:sldMk cId="1505696902" sldId="276"/>
            <ac:spMk id="34" creationId="{15A443BD-A644-003E-1EA4-DCD18BA1349F}"/>
          </ac:spMkLst>
        </pc:spChg>
        <pc:spChg chg="add del mod">
          <ac:chgData name="Nzioka, Wilkins (AWARD)" userId="a438cc61-035c-4d5b-82d9-7daa23056d9f" providerId="ADAL" clId="{0ECDD94C-8900-4907-B671-33912B338969}" dt="2023-11-04T14:25:36.626" v="1534" actId="26606"/>
          <ac:spMkLst>
            <pc:docMk/>
            <pc:sldMk cId="1505696902" sldId="276"/>
            <ac:spMk id="36" creationId="{FA5482C2-37B4-6A92-DA63-C2073BA2B51B}"/>
          </ac:spMkLst>
        </pc:spChg>
        <pc:spChg chg="add mod">
          <ac:chgData name="Nzioka, Wilkins (AWARD)" userId="a438cc61-035c-4d5b-82d9-7daa23056d9f" providerId="ADAL" clId="{0ECDD94C-8900-4907-B671-33912B338969}" dt="2023-11-04T14:25:44.624" v="1537" actId="26606"/>
          <ac:spMkLst>
            <pc:docMk/>
            <pc:sldMk cId="1505696902" sldId="276"/>
            <ac:spMk id="38" creationId="{AEEB5CF8-C20C-BFF9-A376-50D5C082C1A7}"/>
          </ac:spMkLst>
        </pc:spChg>
        <pc:spChg chg="add mod">
          <ac:chgData name="Nzioka, Wilkins (AWARD)" userId="a438cc61-035c-4d5b-82d9-7daa23056d9f" providerId="ADAL" clId="{0ECDD94C-8900-4907-B671-33912B338969}" dt="2023-11-04T14:25:44.624" v="1537" actId="26606"/>
          <ac:spMkLst>
            <pc:docMk/>
            <pc:sldMk cId="1505696902" sldId="276"/>
            <ac:spMk id="40" creationId="{65CC67BD-363A-1073-9A2F-A33D5C46EA09}"/>
          </ac:spMkLst>
        </pc:spChg>
        <pc:spChg chg="add del mod">
          <ac:chgData name="Nzioka, Wilkins (AWARD)" userId="a438cc61-035c-4d5b-82d9-7daa23056d9f" providerId="ADAL" clId="{0ECDD94C-8900-4907-B671-33912B338969}" dt="2023-11-04T14:25:31.676" v="1530" actId="26606"/>
          <ac:spMkLst>
            <pc:docMk/>
            <pc:sldMk cId="1505696902" sldId="276"/>
            <ac:spMk id="42" creationId="{284F1E8F-FD5B-9C80-13DA-DBE5C780C8E3}"/>
          </ac:spMkLst>
        </pc:spChg>
        <pc:spChg chg="add del mod">
          <ac:chgData name="Nzioka, Wilkins (AWARD)" userId="a438cc61-035c-4d5b-82d9-7daa23056d9f" providerId="ADAL" clId="{0ECDD94C-8900-4907-B671-33912B338969}" dt="2023-11-04T14:25:31.676" v="1530" actId="26606"/>
          <ac:spMkLst>
            <pc:docMk/>
            <pc:sldMk cId="1505696902" sldId="276"/>
            <ac:spMk id="43" creationId="{286DB3E8-598E-A648-010A-E134B1192507}"/>
          </ac:spMkLst>
        </pc:spChg>
        <pc:spChg chg="add del mod">
          <ac:chgData name="Nzioka, Wilkins (AWARD)" userId="a438cc61-035c-4d5b-82d9-7daa23056d9f" providerId="ADAL" clId="{0ECDD94C-8900-4907-B671-33912B338969}" dt="2023-11-04T14:25:31.676" v="1530" actId="26606"/>
          <ac:spMkLst>
            <pc:docMk/>
            <pc:sldMk cId="1505696902" sldId="276"/>
            <ac:spMk id="44" creationId="{39909639-FDD5-F2CE-32A0-75192154D8A5}"/>
          </ac:spMkLst>
        </pc:spChg>
        <pc:spChg chg="add del">
          <ac:chgData name="Nzioka, Wilkins (AWARD)" userId="a438cc61-035c-4d5b-82d9-7daa23056d9f" providerId="ADAL" clId="{0ECDD94C-8900-4907-B671-33912B338969}" dt="2023-11-04T14:25:36.614" v="1533" actId="26606"/>
          <ac:spMkLst>
            <pc:docMk/>
            <pc:sldMk cId="1505696902" sldId="276"/>
            <ac:spMk id="46" creationId="{E2C04111-BE2D-8C66-ADBA-86D3E16D5C4A}"/>
          </ac:spMkLst>
        </pc:spChg>
        <pc:spChg chg="add del">
          <ac:chgData name="Nzioka, Wilkins (AWARD)" userId="a438cc61-035c-4d5b-82d9-7daa23056d9f" providerId="ADAL" clId="{0ECDD94C-8900-4907-B671-33912B338969}" dt="2023-11-04T14:25:36.614" v="1533" actId="26606"/>
          <ac:spMkLst>
            <pc:docMk/>
            <pc:sldMk cId="1505696902" sldId="276"/>
            <ac:spMk id="47" creationId="{FEA07F80-63CA-120A-C642-A6BDAA781817}"/>
          </ac:spMkLst>
        </pc:spChg>
        <pc:spChg chg="add del mod">
          <ac:chgData name="Nzioka, Wilkins (AWARD)" userId="a438cc61-035c-4d5b-82d9-7daa23056d9f" providerId="ADAL" clId="{0ECDD94C-8900-4907-B671-33912B338969}" dt="2023-11-04T14:25:36.614" v="1533" actId="26606"/>
          <ac:spMkLst>
            <pc:docMk/>
            <pc:sldMk cId="1505696902" sldId="276"/>
            <ac:spMk id="48" creationId="{0848A7BB-F490-31D5-AB20-45B09978C231}"/>
          </ac:spMkLst>
        </pc:spChg>
        <pc:spChg chg="add mod">
          <ac:chgData name="Nzioka, Wilkins (AWARD)" userId="a438cc61-035c-4d5b-82d9-7daa23056d9f" providerId="ADAL" clId="{0ECDD94C-8900-4907-B671-33912B338969}" dt="2023-11-04T14:25:44.624" v="1537" actId="26606"/>
          <ac:spMkLst>
            <pc:docMk/>
            <pc:sldMk cId="1505696902" sldId="276"/>
            <ac:spMk id="50" creationId="{59D372CA-C9F7-F6AD-245B-6710F0C35980}"/>
          </ac:spMkLst>
        </pc:spChg>
        <pc:spChg chg="add del mod">
          <ac:chgData name="Nzioka, Wilkins (AWARD)" userId="a438cc61-035c-4d5b-82d9-7daa23056d9f" providerId="ADAL" clId="{0ECDD94C-8900-4907-B671-33912B338969}" dt="2023-11-04T14:25:44.624" v="1537" actId="26606"/>
          <ac:spMkLst>
            <pc:docMk/>
            <pc:sldMk cId="1505696902" sldId="276"/>
            <ac:spMk id="51" creationId="{5FC6806E-5E20-7622-8311-0DEBAB82FABE}"/>
          </ac:spMkLst>
        </pc:spChg>
        <pc:spChg chg="add mod">
          <ac:chgData name="Nzioka, Wilkins (AWARD)" userId="a438cc61-035c-4d5b-82d9-7daa23056d9f" providerId="ADAL" clId="{0ECDD94C-8900-4907-B671-33912B338969}" dt="2023-11-04T14:25:44.624" v="1537" actId="26606"/>
          <ac:spMkLst>
            <pc:docMk/>
            <pc:sldMk cId="1505696902" sldId="276"/>
            <ac:spMk id="52" creationId="{272F3F02-D92B-0BB8-D72F-8D2192B970B0}"/>
          </ac:spMkLst>
        </pc:spChg>
        <pc:spChg chg="add del mod">
          <ac:chgData name="Nzioka, Wilkins (AWARD)" userId="a438cc61-035c-4d5b-82d9-7daa23056d9f" providerId="ADAL" clId="{0ECDD94C-8900-4907-B671-33912B338969}" dt="2023-11-04T14:25:44.624" v="1537" actId="26606"/>
          <ac:spMkLst>
            <pc:docMk/>
            <pc:sldMk cId="1505696902" sldId="276"/>
            <ac:spMk id="53" creationId="{A317BE9B-A5C1-B781-E6F1-14A90A6A6ED9}"/>
          </ac:spMkLst>
        </pc:spChg>
        <pc:spChg chg="add del mod">
          <ac:chgData name="Nzioka, Wilkins (AWARD)" userId="a438cc61-035c-4d5b-82d9-7daa23056d9f" providerId="ADAL" clId="{0ECDD94C-8900-4907-B671-33912B338969}" dt="2023-11-04T14:25:44.624" v="1537" actId="26606"/>
          <ac:spMkLst>
            <pc:docMk/>
            <pc:sldMk cId="1505696902" sldId="276"/>
            <ac:spMk id="54" creationId="{0AD0A6F6-431D-DB3E-AC5F-2EB871BBE41E}"/>
          </ac:spMkLst>
        </pc:spChg>
        <pc:spChg chg="add del mod">
          <ac:chgData name="Nzioka, Wilkins (AWARD)" userId="a438cc61-035c-4d5b-82d9-7daa23056d9f" providerId="ADAL" clId="{0ECDD94C-8900-4907-B671-33912B338969}" dt="2023-11-04T14:25:44.624" v="1537" actId="26606"/>
          <ac:spMkLst>
            <pc:docMk/>
            <pc:sldMk cId="1505696902" sldId="276"/>
            <ac:spMk id="55" creationId="{A4FB8CBA-DDB1-2A27-1B0E-12DE6C34965A}"/>
          </ac:spMkLst>
        </pc:spChg>
        <pc:spChg chg="add mod">
          <ac:chgData name="Nzioka, Wilkins (AWARD)" userId="a438cc61-035c-4d5b-82d9-7daa23056d9f" providerId="ADAL" clId="{0ECDD94C-8900-4907-B671-33912B338969}" dt="2023-11-04T14:25:44.624" v="1537" actId="26606"/>
          <ac:spMkLst>
            <pc:docMk/>
            <pc:sldMk cId="1505696902" sldId="276"/>
            <ac:spMk id="56" creationId="{573E4CF5-C3BA-0313-51C1-A2353F8F6A18}"/>
          </ac:spMkLst>
        </pc:spChg>
        <pc:spChg chg="add del mod">
          <ac:chgData name="Nzioka, Wilkins (AWARD)" userId="a438cc61-035c-4d5b-82d9-7daa23056d9f" providerId="ADAL" clId="{0ECDD94C-8900-4907-B671-33912B338969}" dt="2023-11-04T14:25:44.624" v="1537" actId="26606"/>
          <ac:spMkLst>
            <pc:docMk/>
            <pc:sldMk cId="1505696902" sldId="276"/>
            <ac:spMk id="58" creationId="{284F1E8F-FD5B-9C80-13DA-DBE5C780C8E3}"/>
          </ac:spMkLst>
        </pc:spChg>
        <pc:spChg chg="add del mod">
          <ac:chgData name="Nzioka, Wilkins (AWARD)" userId="a438cc61-035c-4d5b-82d9-7daa23056d9f" providerId="ADAL" clId="{0ECDD94C-8900-4907-B671-33912B338969}" dt="2023-11-04T14:25:44.624" v="1537" actId="26606"/>
          <ac:spMkLst>
            <pc:docMk/>
            <pc:sldMk cId="1505696902" sldId="276"/>
            <ac:spMk id="59" creationId="{286DB3E8-598E-A648-010A-E134B1192507}"/>
          </ac:spMkLst>
        </pc:spChg>
        <pc:spChg chg="add del mod">
          <ac:chgData name="Nzioka, Wilkins (AWARD)" userId="a438cc61-035c-4d5b-82d9-7daa23056d9f" providerId="ADAL" clId="{0ECDD94C-8900-4907-B671-33912B338969}" dt="2023-11-04T14:25:44.624" v="1537" actId="26606"/>
          <ac:spMkLst>
            <pc:docMk/>
            <pc:sldMk cId="1505696902" sldId="276"/>
            <ac:spMk id="60" creationId="{39909639-FDD5-F2CE-32A0-75192154D8A5}"/>
          </ac:spMkLst>
        </pc:spChg>
        <pc:picChg chg="add del mod">
          <ac:chgData name="Nzioka, Wilkins (AWARD)" userId="a438cc61-035c-4d5b-82d9-7daa23056d9f" providerId="ADAL" clId="{0ECDD94C-8900-4907-B671-33912B338969}" dt="2023-11-04T14:24:09.552" v="1520" actId="931"/>
          <ac:picMkLst>
            <pc:docMk/>
            <pc:sldMk cId="1505696902" sldId="276"/>
            <ac:picMk id="5" creationId="{26803B7F-EB55-2890-5189-B4E33AF8B5AB}"/>
          </ac:picMkLst>
        </pc:picChg>
        <pc:picChg chg="add del mod ord">
          <ac:chgData name="Nzioka, Wilkins (AWARD)" userId="a438cc61-035c-4d5b-82d9-7daa23056d9f" providerId="ADAL" clId="{0ECDD94C-8900-4907-B671-33912B338969}" dt="2023-11-04T14:23:22.466" v="1508" actId="931"/>
          <ac:picMkLst>
            <pc:docMk/>
            <pc:sldMk cId="1505696902" sldId="276"/>
            <ac:picMk id="13" creationId="{E0C8226C-499F-7A1A-A9CD-CA449C48F8BC}"/>
          </ac:picMkLst>
        </pc:picChg>
        <pc:picChg chg="add del mod">
          <ac:chgData name="Nzioka, Wilkins (AWARD)" userId="a438cc61-035c-4d5b-82d9-7daa23056d9f" providerId="ADAL" clId="{0ECDD94C-8900-4907-B671-33912B338969}" dt="2023-11-04T14:25:48.744" v="1541" actId="14100"/>
          <ac:picMkLst>
            <pc:docMk/>
            <pc:sldMk cId="1505696902" sldId="276"/>
            <ac:picMk id="14" creationId="{1959E133-823F-48B7-89C9-820E4A34383A}"/>
          </ac:picMkLst>
        </pc:picChg>
        <pc:picChg chg="add del mod ord">
          <ac:chgData name="Nzioka, Wilkins (AWARD)" userId="a438cc61-035c-4d5b-82d9-7daa23056d9f" providerId="ADAL" clId="{0ECDD94C-8900-4907-B671-33912B338969}" dt="2023-11-04T14:24:08.260" v="1517" actId="931"/>
          <ac:picMkLst>
            <pc:docMk/>
            <pc:sldMk cId="1505696902" sldId="276"/>
            <ac:picMk id="17" creationId="{42EE08A5-8C6F-0D2B-3B06-DC9A5DA2FF49}"/>
          </ac:picMkLst>
        </pc:picChg>
        <pc:picChg chg="add del mod ord">
          <ac:chgData name="Nzioka, Wilkins (AWARD)" userId="a438cc61-035c-4d5b-82d9-7daa23056d9f" providerId="ADAL" clId="{0ECDD94C-8900-4907-B671-33912B338969}" dt="2023-11-04T14:25:45.594" v="1539" actId="931"/>
          <ac:picMkLst>
            <pc:docMk/>
            <pc:sldMk cId="1505696902" sldId="276"/>
            <ac:picMk id="23" creationId="{7FE34698-8709-546C-40CB-0DEA31C3D7C9}"/>
          </ac:picMkLst>
        </pc:picChg>
      </pc:sldChg>
      <pc:sldChg chg="addSp delSp modSp mod">
        <pc:chgData name="Nzioka, Wilkins (AWARD)" userId="a438cc61-035c-4d5b-82d9-7daa23056d9f" providerId="ADAL" clId="{0ECDD94C-8900-4907-B671-33912B338969}" dt="2023-11-04T14:25:52.176" v="1551" actId="1076"/>
        <pc:sldMkLst>
          <pc:docMk/>
          <pc:sldMk cId="3474899755" sldId="278"/>
        </pc:sldMkLst>
        <pc:spChg chg="del">
          <ac:chgData name="Nzioka, Wilkins (AWARD)" userId="a438cc61-035c-4d5b-82d9-7daa23056d9f" providerId="ADAL" clId="{0ECDD94C-8900-4907-B671-33912B338969}" dt="2023-11-04T14:15:14.609" v="1401" actId="478"/>
          <ac:spMkLst>
            <pc:docMk/>
            <pc:sldMk cId="3474899755" sldId="278"/>
            <ac:spMk id="2" creationId="{B5ABC6DE-6467-4345-ACB9-6CF75ECAE45C}"/>
          </ac:spMkLst>
        </pc:spChg>
        <pc:spChg chg="del">
          <ac:chgData name="Nzioka, Wilkins (AWARD)" userId="a438cc61-035c-4d5b-82d9-7daa23056d9f" providerId="ADAL" clId="{0ECDD94C-8900-4907-B671-33912B338969}" dt="2023-11-04T14:15:12.863" v="1400" actId="478"/>
          <ac:spMkLst>
            <pc:docMk/>
            <pc:sldMk cId="3474899755" sldId="278"/>
            <ac:spMk id="3" creationId="{EF0CA845-7827-4721-AEC5-78977CC38A4D}"/>
          </ac:spMkLst>
        </pc:spChg>
        <pc:spChg chg="mod">
          <ac:chgData name="Nzioka, Wilkins (AWARD)" userId="a438cc61-035c-4d5b-82d9-7daa23056d9f" providerId="ADAL" clId="{0ECDD94C-8900-4907-B671-33912B338969}" dt="2023-11-04T14:18:08.318" v="1459" actId="26606"/>
          <ac:spMkLst>
            <pc:docMk/>
            <pc:sldMk cId="3474899755" sldId="278"/>
            <ac:spMk id="4" creationId="{B06B27C9-FAA1-490A-8DE2-9BAA5B177CE7}"/>
          </ac:spMkLst>
        </pc:spChg>
        <pc:spChg chg="add del mod">
          <ac:chgData name="Nzioka, Wilkins (AWARD)" userId="a438cc61-035c-4d5b-82d9-7daa23056d9f" providerId="ADAL" clId="{0ECDD94C-8900-4907-B671-33912B338969}" dt="2023-11-04T14:10:42.325" v="1378" actId="478"/>
          <ac:spMkLst>
            <pc:docMk/>
            <pc:sldMk cId="3474899755" sldId="278"/>
            <ac:spMk id="6" creationId="{839A4633-129A-53F0-C131-A62AADDBED39}"/>
          </ac:spMkLst>
        </pc:spChg>
        <pc:spChg chg="add del mod">
          <ac:chgData name="Nzioka, Wilkins (AWARD)" userId="a438cc61-035c-4d5b-82d9-7daa23056d9f" providerId="ADAL" clId="{0ECDD94C-8900-4907-B671-33912B338969}" dt="2023-11-04T14:10:45.806" v="1380" actId="478"/>
          <ac:spMkLst>
            <pc:docMk/>
            <pc:sldMk cId="3474899755" sldId="278"/>
            <ac:spMk id="8" creationId="{7F4D62BA-D9C7-3A4C-B340-4E968BDC7457}"/>
          </ac:spMkLst>
        </pc:spChg>
        <pc:spChg chg="add del mod">
          <ac:chgData name="Nzioka, Wilkins (AWARD)" userId="a438cc61-035c-4d5b-82d9-7daa23056d9f" providerId="ADAL" clId="{0ECDD94C-8900-4907-B671-33912B338969}" dt="2023-11-04T14:10:49.576" v="1382" actId="478"/>
          <ac:spMkLst>
            <pc:docMk/>
            <pc:sldMk cId="3474899755" sldId="278"/>
            <ac:spMk id="10" creationId="{05595A95-F6A7-F608-8D96-FCD8A3D906F4}"/>
          </ac:spMkLst>
        </pc:spChg>
        <pc:spChg chg="add mod ord">
          <ac:chgData name="Nzioka, Wilkins (AWARD)" userId="a438cc61-035c-4d5b-82d9-7daa23056d9f" providerId="ADAL" clId="{0ECDD94C-8900-4907-B671-33912B338969}" dt="2023-11-04T14:25:52.176" v="1551" actId="1076"/>
          <ac:spMkLst>
            <pc:docMk/>
            <pc:sldMk cId="3474899755" sldId="278"/>
            <ac:spMk id="11" creationId="{C4772319-622D-2B7F-3F4F-AA0850DA3D62}"/>
          </ac:spMkLst>
        </pc:spChg>
        <pc:spChg chg="add mod ord">
          <ac:chgData name="Nzioka, Wilkins (AWARD)" userId="a438cc61-035c-4d5b-82d9-7daa23056d9f" providerId="ADAL" clId="{0ECDD94C-8900-4907-B671-33912B338969}" dt="2023-11-04T14:19:36.204" v="1472" actId="1076"/>
          <ac:spMkLst>
            <pc:docMk/>
            <pc:sldMk cId="3474899755" sldId="278"/>
            <ac:spMk id="12" creationId="{6A95C191-DD27-6773-2AFF-F92773D599E4}"/>
          </ac:spMkLst>
        </pc:spChg>
        <pc:spChg chg="add del">
          <ac:chgData name="Nzioka, Wilkins (AWARD)" userId="a438cc61-035c-4d5b-82d9-7daa23056d9f" providerId="ADAL" clId="{0ECDD94C-8900-4907-B671-33912B338969}" dt="2023-11-04T14:17:18.396" v="1445" actId="26606"/>
          <ac:spMkLst>
            <pc:docMk/>
            <pc:sldMk cId="3474899755" sldId="278"/>
            <ac:spMk id="15" creationId="{0B3E37E7-B183-4EE1-D1CC-6BC69184F34B}"/>
          </ac:spMkLst>
        </pc:spChg>
        <pc:spChg chg="add del mod">
          <ac:chgData name="Nzioka, Wilkins (AWARD)" userId="a438cc61-035c-4d5b-82d9-7daa23056d9f" providerId="ADAL" clId="{0ECDD94C-8900-4907-B671-33912B338969}" dt="2023-11-04T14:18:08.318" v="1459" actId="26606"/>
          <ac:spMkLst>
            <pc:docMk/>
            <pc:sldMk cId="3474899755" sldId="278"/>
            <ac:spMk id="17" creationId="{0B3E37E7-B183-4EE1-D1CC-6BC69184F34B}"/>
          </ac:spMkLst>
        </pc:spChg>
        <pc:spChg chg="del">
          <ac:chgData name="Nzioka, Wilkins (AWARD)" userId="a438cc61-035c-4d5b-82d9-7daa23056d9f" providerId="ADAL" clId="{0ECDD94C-8900-4907-B671-33912B338969}" dt="2023-11-04T14:10:43.659" v="1379" actId="478"/>
          <ac:spMkLst>
            <pc:docMk/>
            <pc:sldMk cId="3474899755" sldId="278"/>
            <ac:spMk id="18" creationId="{17062936-5CF9-46DE-8DD5-5C63AAD751F7}"/>
          </ac:spMkLst>
        </pc:spChg>
        <pc:spChg chg="add del">
          <ac:chgData name="Nzioka, Wilkins (AWARD)" userId="a438cc61-035c-4d5b-82d9-7daa23056d9f" providerId="ADAL" clId="{0ECDD94C-8900-4907-B671-33912B338969}" dt="2023-11-04T14:18:08.318" v="1459" actId="26606"/>
          <ac:spMkLst>
            <pc:docMk/>
            <pc:sldMk cId="3474899755" sldId="278"/>
            <ac:spMk id="19" creationId="{25F66E73-5E6E-7EC5-177D-D2D59AEF6B20}"/>
          </ac:spMkLst>
        </pc:spChg>
        <pc:spChg chg="add del">
          <ac:chgData name="Nzioka, Wilkins (AWARD)" userId="a438cc61-035c-4d5b-82d9-7daa23056d9f" providerId="ADAL" clId="{0ECDD94C-8900-4907-B671-33912B338969}" dt="2023-11-04T14:17:18.396" v="1445" actId="26606"/>
          <ac:spMkLst>
            <pc:docMk/>
            <pc:sldMk cId="3474899755" sldId="278"/>
            <ac:spMk id="20" creationId="{25F66E73-5E6E-7EC5-177D-D2D59AEF6B20}"/>
          </ac:spMkLst>
        </pc:spChg>
        <pc:spChg chg="add del">
          <ac:chgData name="Nzioka, Wilkins (AWARD)" userId="a438cc61-035c-4d5b-82d9-7daa23056d9f" providerId="ADAL" clId="{0ECDD94C-8900-4907-B671-33912B338969}" dt="2023-11-04T14:17:18.396" v="1445" actId="26606"/>
          <ac:spMkLst>
            <pc:docMk/>
            <pc:sldMk cId="3474899755" sldId="278"/>
            <ac:spMk id="22" creationId="{2F4FE1D9-2A66-B74B-7DA7-A60958D523B1}"/>
          </ac:spMkLst>
        </pc:spChg>
        <pc:spChg chg="add del">
          <ac:chgData name="Nzioka, Wilkins (AWARD)" userId="a438cc61-035c-4d5b-82d9-7daa23056d9f" providerId="ADAL" clId="{0ECDD94C-8900-4907-B671-33912B338969}" dt="2023-11-04T14:18:08.318" v="1459" actId="26606"/>
          <ac:spMkLst>
            <pc:docMk/>
            <pc:sldMk cId="3474899755" sldId="278"/>
            <ac:spMk id="23" creationId="{2F4FE1D9-2A66-B74B-7DA7-A60958D523B1}"/>
          </ac:spMkLst>
        </pc:spChg>
        <pc:spChg chg="del">
          <ac:chgData name="Nzioka, Wilkins (AWARD)" userId="a438cc61-035c-4d5b-82d9-7daa23056d9f" providerId="ADAL" clId="{0ECDD94C-8900-4907-B671-33912B338969}" dt="2023-11-04T14:10:48.251" v="1381" actId="478"/>
          <ac:spMkLst>
            <pc:docMk/>
            <pc:sldMk cId="3474899755" sldId="278"/>
            <ac:spMk id="57" creationId="{157DA62F-DBB5-42B6-A283-774219082BAF}"/>
          </ac:spMkLst>
        </pc:spChg>
        <pc:picChg chg="add del">
          <ac:chgData name="Nzioka, Wilkins (AWARD)" userId="a438cc61-035c-4d5b-82d9-7daa23056d9f" providerId="ADAL" clId="{0ECDD94C-8900-4907-B671-33912B338969}" dt="2023-11-04T14:17:18.396" v="1445" actId="26606"/>
          <ac:picMkLst>
            <pc:docMk/>
            <pc:sldMk cId="3474899755" sldId="278"/>
            <ac:picMk id="14" creationId="{0C4B6170-1177-9B51-6C2B-AE23F5057B38}"/>
          </ac:picMkLst>
        </pc:picChg>
        <pc:picChg chg="add del mod">
          <ac:chgData name="Nzioka, Wilkins (AWARD)" userId="a438cc61-035c-4d5b-82d9-7daa23056d9f" providerId="ADAL" clId="{0ECDD94C-8900-4907-B671-33912B338969}" dt="2023-11-04T14:18:08.318" v="1459" actId="26606"/>
          <ac:picMkLst>
            <pc:docMk/>
            <pc:sldMk cId="3474899755" sldId="278"/>
            <ac:picMk id="16" creationId="{0C4B6170-1177-9B51-6C2B-AE23F5057B38}"/>
          </ac:picMkLst>
        </pc:picChg>
        <pc:picChg chg="del">
          <ac:chgData name="Nzioka, Wilkins (AWARD)" userId="a438cc61-035c-4d5b-82d9-7daa23056d9f" providerId="ADAL" clId="{0ECDD94C-8900-4907-B671-33912B338969}" dt="2023-11-04T14:10:40.254" v="1377" actId="478"/>
          <ac:picMkLst>
            <pc:docMk/>
            <pc:sldMk cId="3474899755" sldId="278"/>
            <ac:picMk id="21" creationId="{5BEA2E31-956A-45E8-9E93-6C81A659BCBE}"/>
          </ac:picMkLst>
        </pc:picChg>
        <pc:picChg chg="add mod ord">
          <ac:chgData name="Nzioka, Wilkins (AWARD)" userId="a438cc61-035c-4d5b-82d9-7daa23056d9f" providerId="ADAL" clId="{0ECDD94C-8900-4907-B671-33912B338969}" dt="2023-11-04T14:20:00.844" v="1474" actId="14100"/>
          <ac:picMkLst>
            <pc:docMk/>
            <pc:sldMk cId="3474899755" sldId="278"/>
            <ac:picMk id="24" creationId="{A140BF5C-37CE-ACC9-1F87-20DEED324018}"/>
          </ac:picMkLst>
        </pc:picChg>
      </pc:sldChg>
      <pc:sldChg chg="addSp delSp modSp del mod">
        <pc:chgData name="Nzioka, Wilkins (AWARD)" userId="a438cc61-035c-4d5b-82d9-7daa23056d9f" providerId="ADAL" clId="{0ECDD94C-8900-4907-B671-33912B338969}" dt="2023-11-04T08:05:54.466" v="172" actId="47"/>
        <pc:sldMkLst>
          <pc:docMk/>
          <pc:sldMk cId="1692276874" sldId="279"/>
        </pc:sldMkLst>
        <pc:spChg chg="add del mod">
          <ac:chgData name="Nzioka, Wilkins (AWARD)" userId="a438cc61-035c-4d5b-82d9-7daa23056d9f" providerId="ADAL" clId="{0ECDD94C-8900-4907-B671-33912B338969}" dt="2023-11-04T07:59:32.263" v="115" actId="478"/>
          <ac:spMkLst>
            <pc:docMk/>
            <pc:sldMk cId="1692276874" sldId="279"/>
            <ac:spMk id="3" creationId="{4A33DCBB-49F1-001A-2056-B34C7C8DCFE7}"/>
          </ac:spMkLst>
        </pc:spChg>
        <pc:spChg chg="mod">
          <ac:chgData name="Nzioka, Wilkins (AWARD)" userId="a438cc61-035c-4d5b-82d9-7daa23056d9f" providerId="ADAL" clId="{0ECDD94C-8900-4907-B671-33912B338969}" dt="2023-11-04T07:59:40.676" v="116" actId="1076"/>
          <ac:spMkLst>
            <pc:docMk/>
            <pc:sldMk cId="1692276874" sldId="279"/>
            <ac:spMk id="34" creationId="{01A4D341-9CED-415E-A417-C204833D5641}"/>
          </ac:spMkLst>
        </pc:spChg>
        <pc:picChg chg="del">
          <ac:chgData name="Nzioka, Wilkins (AWARD)" userId="a438cc61-035c-4d5b-82d9-7daa23056d9f" providerId="ADAL" clId="{0ECDD94C-8900-4907-B671-33912B338969}" dt="2023-11-04T07:59:27.130" v="114" actId="478"/>
          <ac:picMkLst>
            <pc:docMk/>
            <pc:sldMk cId="1692276874" sldId="279"/>
            <ac:picMk id="52" creationId="{2C10E818-8391-45ED-A8AC-28347E77C214}"/>
          </ac:picMkLst>
        </pc:picChg>
      </pc:sldChg>
      <pc:sldChg chg="addSp delSp modSp add mod">
        <pc:chgData name="Nzioka, Wilkins (AWARD)" userId="a438cc61-035c-4d5b-82d9-7daa23056d9f" providerId="ADAL" clId="{0ECDD94C-8900-4907-B671-33912B338969}" dt="2023-11-04T13:05:29.515" v="1096" actId="20577"/>
        <pc:sldMkLst>
          <pc:docMk/>
          <pc:sldMk cId="1941855230" sldId="280"/>
        </pc:sldMkLst>
        <pc:spChg chg="add del mod">
          <ac:chgData name="Nzioka, Wilkins (AWARD)" userId="a438cc61-035c-4d5b-82d9-7daa23056d9f" providerId="ADAL" clId="{0ECDD94C-8900-4907-B671-33912B338969}" dt="2023-11-04T08:00:19.323" v="126" actId="478"/>
          <ac:spMkLst>
            <pc:docMk/>
            <pc:sldMk cId="1941855230" sldId="280"/>
            <ac:spMk id="3" creationId="{2792B792-C5CB-46AB-D47A-F41C6B93ECC8}"/>
          </ac:spMkLst>
        </pc:spChg>
        <pc:spChg chg="add del mod">
          <ac:chgData name="Nzioka, Wilkins (AWARD)" userId="a438cc61-035c-4d5b-82d9-7daa23056d9f" providerId="ADAL" clId="{0ECDD94C-8900-4907-B671-33912B338969}" dt="2023-11-04T08:00:29.733" v="131" actId="478"/>
          <ac:spMkLst>
            <pc:docMk/>
            <pc:sldMk cId="1941855230" sldId="280"/>
            <ac:spMk id="6" creationId="{EC65C0BF-CCBA-1EA8-E08C-37E10A4BCDE4}"/>
          </ac:spMkLst>
        </pc:spChg>
        <pc:spChg chg="del">
          <ac:chgData name="Nzioka, Wilkins (AWARD)" userId="a438cc61-035c-4d5b-82d9-7daa23056d9f" providerId="ADAL" clId="{0ECDD94C-8900-4907-B671-33912B338969}" dt="2023-11-04T08:00:10.494" v="125" actId="478"/>
          <ac:spMkLst>
            <pc:docMk/>
            <pc:sldMk cId="1941855230" sldId="280"/>
            <ac:spMk id="12" creationId="{5221C62F-6B1B-22BE-DB7E-6A68FE44EC6B}"/>
          </ac:spMkLst>
        </pc:spChg>
        <pc:spChg chg="del">
          <ac:chgData name="Nzioka, Wilkins (AWARD)" userId="a438cc61-035c-4d5b-82d9-7daa23056d9f" providerId="ADAL" clId="{0ECDD94C-8900-4907-B671-33912B338969}" dt="2023-11-04T08:00:27.226" v="130" actId="478"/>
          <ac:spMkLst>
            <pc:docMk/>
            <pc:sldMk cId="1941855230" sldId="280"/>
            <ac:spMk id="22" creationId="{DA0C12E5-9996-DBDC-4A03-048B18DD3E9B}"/>
          </ac:spMkLst>
        </pc:spChg>
        <pc:spChg chg="mod">
          <ac:chgData name="Nzioka, Wilkins (AWARD)" userId="a438cc61-035c-4d5b-82d9-7daa23056d9f" providerId="ADAL" clId="{0ECDD94C-8900-4907-B671-33912B338969}" dt="2023-11-04T13:05:29.515" v="1096" actId="20577"/>
          <ac:spMkLst>
            <pc:docMk/>
            <pc:sldMk cId="1941855230" sldId="280"/>
            <ac:spMk id="26" creationId="{5CE870AF-7162-A0AF-C08F-619384A60063}"/>
          </ac:spMkLst>
        </pc:spChg>
        <pc:spChg chg="del">
          <ac:chgData name="Nzioka, Wilkins (AWARD)" userId="a438cc61-035c-4d5b-82d9-7daa23056d9f" providerId="ADAL" clId="{0ECDD94C-8900-4907-B671-33912B338969}" dt="2023-11-04T08:00:33.477" v="132" actId="478"/>
          <ac:spMkLst>
            <pc:docMk/>
            <pc:sldMk cId="1941855230" sldId="280"/>
            <ac:spMk id="29" creationId="{22549848-AF8B-2E2E-C51D-CFF0D4325005}"/>
          </ac:spMkLst>
        </pc:spChg>
        <pc:spChg chg="del">
          <ac:chgData name="Nzioka, Wilkins (AWARD)" userId="a438cc61-035c-4d5b-82d9-7daa23056d9f" providerId="ADAL" clId="{0ECDD94C-8900-4907-B671-33912B338969}" dt="2023-11-04T08:00:22.780" v="127" actId="478"/>
          <ac:spMkLst>
            <pc:docMk/>
            <pc:sldMk cId="1941855230" sldId="280"/>
            <ac:spMk id="30" creationId="{C499F63A-8FB1-CB17-8BA6-373C147EE1F0}"/>
          </ac:spMkLst>
        </pc:spChg>
        <pc:spChg chg="mod">
          <ac:chgData name="Nzioka, Wilkins (AWARD)" userId="a438cc61-035c-4d5b-82d9-7daa23056d9f" providerId="ADAL" clId="{0ECDD94C-8900-4907-B671-33912B338969}" dt="2023-11-04T07:59:52.843" v="123" actId="20577"/>
          <ac:spMkLst>
            <pc:docMk/>
            <pc:sldMk cId="1941855230" sldId="280"/>
            <ac:spMk id="34" creationId="{01A4D341-9CED-415E-A417-C204833D5641}"/>
          </ac:spMkLst>
        </pc:spChg>
        <pc:picChg chg="del">
          <ac:chgData name="Nzioka, Wilkins (AWARD)" userId="a438cc61-035c-4d5b-82d9-7daa23056d9f" providerId="ADAL" clId="{0ECDD94C-8900-4907-B671-33912B338969}" dt="2023-11-04T08:00:25.239" v="129" actId="478"/>
          <ac:picMkLst>
            <pc:docMk/>
            <pc:sldMk cId="1941855230" sldId="280"/>
            <ac:picMk id="32" creationId="{FF12DE2E-B9C4-4DB5-4578-3DC54F430278}"/>
          </ac:picMkLst>
        </pc:picChg>
        <pc:picChg chg="del">
          <ac:chgData name="Nzioka, Wilkins (AWARD)" userId="a438cc61-035c-4d5b-82d9-7daa23056d9f" providerId="ADAL" clId="{0ECDD94C-8900-4907-B671-33912B338969}" dt="2023-11-04T08:00:23.730" v="128" actId="478"/>
          <ac:picMkLst>
            <pc:docMk/>
            <pc:sldMk cId="1941855230" sldId="280"/>
            <ac:picMk id="35" creationId="{03836E8F-DB10-8678-7F4A-BFFB9DABC8E8}"/>
          </ac:picMkLst>
        </pc:picChg>
        <pc:picChg chg="del">
          <ac:chgData name="Nzioka, Wilkins (AWARD)" userId="a438cc61-035c-4d5b-82d9-7daa23056d9f" providerId="ADAL" clId="{0ECDD94C-8900-4907-B671-33912B338969}" dt="2023-11-04T08:00:05.875" v="124" actId="478"/>
          <ac:picMkLst>
            <pc:docMk/>
            <pc:sldMk cId="1941855230" sldId="280"/>
            <ac:picMk id="37" creationId="{50700B2A-BA3A-9471-3320-2B12CEF4F70F}"/>
          </ac:picMkLst>
        </pc:picChg>
      </pc:sldChg>
      <pc:sldChg chg="addSp delSp modSp add mod modClrScheme chgLayout">
        <pc:chgData name="Nzioka, Wilkins (AWARD)" userId="a438cc61-035c-4d5b-82d9-7daa23056d9f" providerId="ADAL" clId="{0ECDD94C-8900-4907-B671-33912B338969}" dt="2023-11-04T13:04:47.100" v="1086" actId="1076"/>
        <pc:sldMkLst>
          <pc:docMk/>
          <pc:sldMk cId="2026871918" sldId="281"/>
        </pc:sldMkLst>
        <pc:spChg chg="add del mod ord">
          <ac:chgData name="Nzioka, Wilkins (AWARD)" userId="a438cc61-035c-4d5b-82d9-7daa23056d9f" providerId="ADAL" clId="{0ECDD94C-8900-4907-B671-33912B338969}" dt="2023-11-04T12:54:57.781" v="940" actId="478"/>
          <ac:spMkLst>
            <pc:docMk/>
            <pc:sldMk cId="2026871918" sldId="281"/>
            <ac:spMk id="2" creationId="{B0A3763C-41E8-4153-CDC3-868BCDB90133}"/>
          </ac:spMkLst>
        </pc:spChg>
        <pc:spChg chg="del mod">
          <ac:chgData name="Nzioka, Wilkins (AWARD)" userId="a438cc61-035c-4d5b-82d9-7daa23056d9f" providerId="ADAL" clId="{0ECDD94C-8900-4907-B671-33912B338969}" dt="2023-11-04T12:55:07.928" v="943" actId="478"/>
          <ac:spMkLst>
            <pc:docMk/>
            <pc:sldMk cId="2026871918" sldId="281"/>
            <ac:spMk id="3" creationId="{FA66E024-91A9-4157-B518-669C60D495B5}"/>
          </ac:spMkLst>
        </pc:spChg>
        <pc:spChg chg="del mod">
          <ac:chgData name="Nzioka, Wilkins (AWARD)" userId="a438cc61-035c-4d5b-82d9-7daa23056d9f" providerId="ADAL" clId="{0ECDD94C-8900-4907-B671-33912B338969}" dt="2023-11-04T12:55:05.681" v="942" actId="478"/>
          <ac:spMkLst>
            <pc:docMk/>
            <pc:sldMk cId="2026871918" sldId="281"/>
            <ac:spMk id="4" creationId="{D5B8CC62-3752-4A6C-9525-AFDDDAFE21EF}"/>
          </ac:spMkLst>
        </pc:spChg>
        <pc:spChg chg="mod">
          <ac:chgData name="Nzioka, Wilkins (AWARD)" userId="a438cc61-035c-4d5b-82d9-7daa23056d9f" providerId="ADAL" clId="{0ECDD94C-8900-4907-B671-33912B338969}" dt="2023-11-04T12:54:40.177" v="934" actId="26606"/>
          <ac:spMkLst>
            <pc:docMk/>
            <pc:sldMk cId="2026871918" sldId="281"/>
            <ac:spMk id="5" creationId="{C685F4B4-31EC-4AE6-A166-6FE4AD642C35}"/>
          </ac:spMkLst>
        </pc:spChg>
        <pc:spChg chg="add del mod">
          <ac:chgData name="Nzioka, Wilkins (AWARD)" userId="a438cc61-035c-4d5b-82d9-7daa23056d9f" providerId="ADAL" clId="{0ECDD94C-8900-4907-B671-33912B338969}" dt="2023-11-04T12:54:00.445" v="922" actId="478"/>
          <ac:spMkLst>
            <pc:docMk/>
            <pc:sldMk cId="2026871918" sldId="281"/>
            <ac:spMk id="9" creationId="{CAEC8B00-827A-FAB8-CFFA-2094ADB42197}"/>
          </ac:spMkLst>
        </pc:spChg>
        <pc:spChg chg="add del mod">
          <ac:chgData name="Nzioka, Wilkins (AWARD)" userId="a438cc61-035c-4d5b-82d9-7daa23056d9f" providerId="ADAL" clId="{0ECDD94C-8900-4907-B671-33912B338969}" dt="2023-11-04T12:54:05.594" v="924" actId="478"/>
          <ac:spMkLst>
            <pc:docMk/>
            <pc:sldMk cId="2026871918" sldId="281"/>
            <ac:spMk id="11" creationId="{59009E95-7FA5-2C0F-3D53-FE86288CA712}"/>
          </ac:spMkLst>
        </pc:spChg>
        <pc:spChg chg="add del mod">
          <ac:chgData name="Nzioka, Wilkins (AWARD)" userId="a438cc61-035c-4d5b-82d9-7daa23056d9f" providerId="ADAL" clId="{0ECDD94C-8900-4907-B671-33912B338969}" dt="2023-11-04T12:54:10.242" v="926" actId="478"/>
          <ac:spMkLst>
            <pc:docMk/>
            <pc:sldMk cId="2026871918" sldId="281"/>
            <ac:spMk id="13" creationId="{328A517B-CF2B-DBAC-3FDD-3E84ECC57C64}"/>
          </ac:spMkLst>
        </pc:spChg>
        <pc:spChg chg="add del mod">
          <ac:chgData name="Nzioka, Wilkins (AWARD)" userId="a438cc61-035c-4d5b-82d9-7daa23056d9f" providerId="ADAL" clId="{0ECDD94C-8900-4907-B671-33912B338969}" dt="2023-11-04T12:54:14.449" v="928" actId="478"/>
          <ac:spMkLst>
            <pc:docMk/>
            <pc:sldMk cId="2026871918" sldId="281"/>
            <ac:spMk id="15" creationId="{443DE713-F6BB-08A4-4786-2548A92D1D7E}"/>
          </ac:spMkLst>
        </pc:spChg>
        <pc:spChg chg="add del mod">
          <ac:chgData name="Nzioka, Wilkins (AWARD)" userId="a438cc61-035c-4d5b-82d9-7daa23056d9f" providerId="ADAL" clId="{0ECDD94C-8900-4907-B671-33912B338969}" dt="2023-11-04T12:54:27.846" v="931" actId="478"/>
          <ac:spMkLst>
            <pc:docMk/>
            <pc:sldMk cId="2026871918" sldId="281"/>
            <ac:spMk id="17" creationId="{ED8820A2-1969-468A-3583-669B3F50BBDF}"/>
          </ac:spMkLst>
        </pc:spChg>
        <pc:spChg chg="add del mod">
          <ac:chgData name="Nzioka, Wilkins (AWARD)" userId="a438cc61-035c-4d5b-82d9-7daa23056d9f" providerId="ADAL" clId="{0ECDD94C-8900-4907-B671-33912B338969}" dt="2023-11-04T12:54:56.456" v="939" actId="478"/>
          <ac:spMkLst>
            <pc:docMk/>
            <pc:sldMk cId="2026871918" sldId="281"/>
            <ac:spMk id="19" creationId="{3A0B9853-EF6B-B808-F967-C8CF55CCC4E5}"/>
          </ac:spMkLst>
        </pc:spChg>
        <pc:spChg chg="add del mod">
          <ac:chgData name="Nzioka, Wilkins (AWARD)" userId="a438cc61-035c-4d5b-82d9-7daa23056d9f" providerId="ADAL" clId="{0ECDD94C-8900-4907-B671-33912B338969}" dt="2023-11-04T12:58:08.290" v="958" actId="478"/>
          <ac:spMkLst>
            <pc:docMk/>
            <pc:sldMk cId="2026871918" sldId="281"/>
            <ac:spMk id="21" creationId="{0A331D59-952E-1DCF-120D-DA99D3F4C768}"/>
          </ac:spMkLst>
        </pc:spChg>
        <pc:spChg chg="del mod ord">
          <ac:chgData name="Nzioka, Wilkins (AWARD)" userId="a438cc61-035c-4d5b-82d9-7daa23056d9f" providerId="ADAL" clId="{0ECDD94C-8900-4907-B671-33912B338969}" dt="2023-11-04T12:58:06.341" v="957" actId="478"/>
          <ac:spMkLst>
            <pc:docMk/>
            <pc:sldMk cId="2026871918" sldId="281"/>
            <ac:spMk id="22" creationId="{D8965C87-7536-4E22-B0DD-FE276F346FF8}"/>
          </ac:spMkLst>
        </pc:spChg>
        <pc:spChg chg="add del mod">
          <ac:chgData name="Nzioka, Wilkins (AWARD)" userId="a438cc61-035c-4d5b-82d9-7daa23056d9f" providerId="ADAL" clId="{0ECDD94C-8900-4907-B671-33912B338969}" dt="2023-11-04T12:58:14.683" v="960" actId="478"/>
          <ac:spMkLst>
            <pc:docMk/>
            <pc:sldMk cId="2026871918" sldId="281"/>
            <ac:spMk id="24" creationId="{10DB93D5-EA08-DA10-A012-3EA1C6746299}"/>
          </ac:spMkLst>
        </pc:spChg>
        <pc:spChg chg="del">
          <ac:chgData name="Nzioka, Wilkins (AWARD)" userId="a438cc61-035c-4d5b-82d9-7daa23056d9f" providerId="ADAL" clId="{0ECDD94C-8900-4907-B671-33912B338969}" dt="2023-11-04T12:54:02.851" v="923" actId="478"/>
          <ac:spMkLst>
            <pc:docMk/>
            <pc:sldMk cId="2026871918" sldId="281"/>
            <ac:spMk id="26" creationId="{549F87D0-5602-4BFC-ABEB-7C809A5CF62D}"/>
          </ac:spMkLst>
        </pc:spChg>
        <pc:spChg chg="del mod ord">
          <ac:chgData name="Nzioka, Wilkins (AWARD)" userId="a438cc61-035c-4d5b-82d9-7daa23056d9f" providerId="ADAL" clId="{0ECDD94C-8900-4907-B671-33912B338969}" dt="2023-11-04T12:54:54.120" v="938" actId="478"/>
          <ac:spMkLst>
            <pc:docMk/>
            <pc:sldMk cId="2026871918" sldId="281"/>
            <ac:spMk id="27" creationId="{B27C4FF5-17CE-4A2F-A697-CF05BAABED57}"/>
          </ac:spMkLst>
        </pc:spChg>
        <pc:spChg chg="del">
          <ac:chgData name="Nzioka, Wilkins (AWARD)" userId="a438cc61-035c-4d5b-82d9-7daa23056d9f" providerId="ADAL" clId="{0ECDD94C-8900-4907-B671-33912B338969}" dt="2023-11-04T12:54:07.766" v="925" actId="478"/>
          <ac:spMkLst>
            <pc:docMk/>
            <pc:sldMk cId="2026871918" sldId="281"/>
            <ac:spMk id="28" creationId="{864E06E4-A832-49D6-9243-19E0E901EF2C}"/>
          </ac:spMkLst>
        </pc:spChg>
        <pc:spChg chg="add del mod">
          <ac:chgData name="Nzioka, Wilkins (AWARD)" userId="a438cc61-035c-4d5b-82d9-7daa23056d9f" providerId="ADAL" clId="{0ECDD94C-8900-4907-B671-33912B338969}" dt="2023-11-04T12:58:19.432" v="962" actId="478"/>
          <ac:spMkLst>
            <pc:docMk/>
            <pc:sldMk cId="2026871918" sldId="281"/>
            <ac:spMk id="29" creationId="{CD60CBF3-490F-9E29-0112-D81B1D47CA95}"/>
          </ac:spMkLst>
        </pc:spChg>
        <pc:spChg chg="add mod">
          <ac:chgData name="Nzioka, Wilkins (AWARD)" userId="a438cc61-035c-4d5b-82d9-7daa23056d9f" providerId="ADAL" clId="{0ECDD94C-8900-4907-B671-33912B338969}" dt="2023-11-04T13:04:47.100" v="1086" actId="1076"/>
          <ac:spMkLst>
            <pc:docMk/>
            <pc:sldMk cId="2026871918" sldId="281"/>
            <ac:spMk id="30" creationId="{8CA8A0B0-7900-79E8-044C-79FAD6B234EB}"/>
          </ac:spMkLst>
        </pc:spChg>
        <pc:spChg chg="del mod">
          <ac:chgData name="Nzioka, Wilkins (AWARD)" userId="a438cc61-035c-4d5b-82d9-7daa23056d9f" providerId="ADAL" clId="{0ECDD94C-8900-4907-B671-33912B338969}" dt="2023-11-04T12:54:22.321" v="930" actId="478"/>
          <ac:spMkLst>
            <pc:docMk/>
            <pc:sldMk cId="2026871918" sldId="281"/>
            <ac:spMk id="33" creationId="{4F4C28E4-6D60-402B-8F22-B1AED571D98D}"/>
          </ac:spMkLst>
        </pc:spChg>
        <pc:spChg chg="del mod ord">
          <ac:chgData name="Nzioka, Wilkins (AWARD)" userId="a438cc61-035c-4d5b-82d9-7daa23056d9f" providerId="ADAL" clId="{0ECDD94C-8900-4907-B671-33912B338969}" dt="2023-11-04T12:58:17.579" v="961" actId="478"/>
          <ac:spMkLst>
            <pc:docMk/>
            <pc:sldMk cId="2026871918" sldId="281"/>
            <ac:spMk id="37" creationId="{2D14101B-F5B0-4412-B50A-87D48857B9C9}"/>
          </ac:spMkLst>
        </pc:spChg>
        <pc:spChg chg="del">
          <ac:chgData name="Nzioka, Wilkins (AWARD)" userId="a438cc61-035c-4d5b-82d9-7daa23056d9f" providerId="ADAL" clId="{0ECDD94C-8900-4907-B671-33912B338969}" dt="2023-11-04T12:53:56.900" v="921" actId="478"/>
          <ac:spMkLst>
            <pc:docMk/>
            <pc:sldMk cId="2026871918" sldId="281"/>
            <ac:spMk id="38" creationId="{B8BADB58-1EE2-40F4-ADDD-CD3D8BB150CA}"/>
          </ac:spMkLst>
        </pc:spChg>
        <pc:spChg chg="del mod ord">
          <ac:chgData name="Nzioka, Wilkins (AWARD)" userId="a438cc61-035c-4d5b-82d9-7daa23056d9f" providerId="ADAL" clId="{0ECDD94C-8900-4907-B671-33912B338969}" dt="2023-11-04T12:58:12.379" v="959" actId="478"/>
          <ac:spMkLst>
            <pc:docMk/>
            <pc:sldMk cId="2026871918" sldId="281"/>
            <ac:spMk id="39" creationId="{FEC8BFBF-FB6C-40C7-9FB3-ACB390C4C6A9}"/>
          </ac:spMkLst>
        </pc:spChg>
        <pc:spChg chg="del">
          <ac:chgData name="Nzioka, Wilkins (AWARD)" userId="a438cc61-035c-4d5b-82d9-7daa23056d9f" providerId="ADAL" clId="{0ECDD94C-8900-4907-B671-33912B338969}" dt="2023-11-04T12:54:12.145" v="927" actId="478"/>
          <ac:spMkLst>
            <pc:docMk/>
            <pc:sldMk cId="2026871918" sldId="281"/>
            <ac:spMk id="40" creationId="{693ECB3E-F948-4E10-8437-85C02E7E0978}"/>
          </ac:spMkLst>
        </pc:spChg>
        <pc:spChg chg="add del mod">
          <ac:chgData name="Nzioka, Wilkins (AWARD)" userId="a438cc61-035c-4d5b-82d9-7daa23056d9f" providerId="ADAL" clId="{0ECDD94C-8900-4907-B671-33912B338969}" dt="2023-11-04T12:54:40.143" v="933" actId="26606"/>
          <ac:spMkLst>
            <pc:docMk/>
            <pc:sldMk cId="2026871918" sldId="281"/>
            <ac:spMk id="44" creationId="{FC7B8F49-7669-25B8-3D7F-9413D1D221D5}"/>
          </ac:spMkLst>
        </pc:spChg>
        <pc:spChg chg="add del mod">
          <ac:chgData name="Nzioka, Wilkins (AWARD)" userId="a438cc61-035c-4d5b-82d9-7daa23056d9f" providerId="ADAL" clId="{0ECDD94C-8900-4907-B671-33912B338969}" dt="2023-11-04T12:54:40.143" v="933" actId="26606"/>
          <ac:spMkLst>
            <pc:docMk/>
            <pc:sldMk cId="2026871918" sldId="281"/>
            <ac:spMk id="46" creationId="{71117C45-32A2-F614-97EC-94763750E6A7}"/>
          </ac:spMkLst>
        </pc:spChg>
        <pc:spChg chg="add del mod">
          <ac:chgData name="Nzioka, Wilkins (AWARD)" userId="a438cc61-035c-4d5b-82d9-7daa23056d9f" providerId="ADAL" clId="{0ECDD94C-8900-4907-B671-33912B338969}" dt="2023-11-04T12:54:52.977" v="937" actId="478"/>
          <ac:spMkLst>
            <pc:docMk/>
            <pc:sldMk cId="2026871918" sldId="281"/>
            <ac:spMk id="48" creationId="{CD7370BC-5769-7F0B-BFB0-6EE855DAB241}"/>
          </ac:spMkLst>
        </pc:spChg>
        <pc:spChg chg="add mod">
          <ac:chgData name="Nzioka, Wilkins (AWARD)" userId="a438cc61-035c-4d5b-82d9-7daa23056d9f" providerId="ADAL" clId="{0ECDD94C-8900-4907-B671-33912B338969}" dt="2023-11-04T12:58:27.656" v="964" actId="20577"/>
          <ac:spMkLst>
            <pc:docMk/>
            <pc:sldMk cId="2026871918" sldId="281"/>
            <ac:spMk id="49" creationId="{039E7CD0-3925-F374-A0AF-E8AB9AF77673}"/>
          </ac:spMkLst>
        </pc:spChg>
        <pc:picChg chg="add mod ord">
          <ac:chgData name="Nzioka, Wilkins (AWARD)" userId="a438cc61-035c-4d5b-82d9-7daa23056d9f" providerId="ADAL" clId="{0ECDD94C-8900-4907-B671-33912B338969}" dt="2023-11-04T13:04:27.993" v="1084" actId="1076"/>
          <ac:picMkLst>
            <pc:docMk/>
            <pc:sldMk cId="2026871918" sldId="281"/>
            <ac:picMk id="7" creationId="{FCF1C5B6-9CA4-E2E5-E89B-F99CB35D3B1A}"/>
          </ac:picMkLst>
        </pc:picChg>
      </pc:sldChg>
      <pc:sldChg chg="addSp delSp modSp add mod ord modClrScheme chgLayout">
        <pc:chgData name="Nzioka, Wilkins (AWARD)" userId="a438cc61-035c-4d5b-82d9-7daa23056d9f" providerId="ADAL" clId="{0ECDD94C-8900-4907-B671-33912B338969}" dt="2023-11-04T09:44:59.858" v="797" actId="1076"/>
        <pc:sldMkLst>
          <pc:docMk/>
          <pc:sldMk cId="2616496898" sldId="282"/>
        </pc:sldMkLst>
        <pc:spChg chg="del">
          <ac:chgData name="Nzioka, Wilkins (AWARD)" userId="a438cc61-035c-4d5b-82d9-7daa23056d9f" providerId="ADAL" clId="{0ECDD94C-8900-4907-B671-33912B338969}" dt="2023-11-04T09:07:45.708" v="490" actId="478"/>
          <ac:spMkLst>
            <pc:docMk/>
            <pc:sldMk cId="2616496898" sldId="282"/>
            <ac:spMk id="2" creationId="{221E6D9A-B739-49DF-93EF-2B5504DA2324}"/>
          </ac:spMkLst>
        </pc:spChg>
        <pc:spChg chg="del">
          <ac:chgData name="Nzioka, Wilkins (AWARD)" userId="a438cc61-035c-4d5b-82d9-7daa23056d9f" providerId="ADAL" clId="{0ECDD94C-8900-4907-B671-33912B338969}" dt="2023-11-04T09:07:43.296" v="489" actId="478"/>
          <ac:spMkLst>
            <pc:docMk/>
            <pc:sldMk cId="2616496898" sldId="282"/>
            <ac:spMk id="3" creationId="{45399F43-FDE4-4DE9-BE60-4A31652CD3A2}"/>
          </ac:spMkLst>
        </pc:spChg>
        <pc:spChg chg="mod">
          <ac:chgData name="Nzioka, Wilkins (AWARD)" userId="a438cc61-035c-4d5b-82d9-7daa23056d9f" providerId="ADAL" clId="{0ECDD94C-8900-4907-B671-33912B338969}" dt="2023-11-04T09:26:11.556" v="516" actId="26606"/>
          <ac:spMkLst>
            <pc:docMk/>
            <pc:sldMk cId="2616496898" sldId="282"/>
            <ac:spMk id="4" creationId="{7DD08226-4335-4EA1-9B2D-CDE1FBD8D388}"/>
          </ac:spMkLst>
        </pc:spChg>
        <pc:spChg chg="add mod">
          <ac:chgData name="Nzioka, Wilkins (AWARD)" userId="a438cc61-035c-4d5b-82d9-7daa23056d9f" providerId="ADAL" clId="{0ECDD94C-8900-4907-B671-33912B338969}" dt="2023-11-04T09:37:22.928" v="691" actId="1076"/>
          <ac:spMkLst>
            <pc:docMk/>
            <pc:sldMk cId="2616496898" sldId="282"/>
            <ac:spMk id="5" creationId="{7E421D6F-EC45-4477-DF30-5BE4263AE4DD}"/>
          </ac:spMkLst>
        </pc:spChg>
        <pc:spChg chg="add del mod">
          <ac:chgData name="Nzioka, Wilkins (AWARD)" userId="a438cc61-035c-4d5b-82d9-7daa23056d9f" providerId="ADAL" clId="{0ECDD94C-8900-4907-B671-33912B338969}" dt="2023-11-04T09:24:23.665" v="492" actId="478"/>
          <ac:spMkLst>
            <pc:docMk/>
            <pc:sldMk cId="2616496898" sldId="282"/>
            <ac:spMk id="7" creationId="{65779A66-2DCD-C549-212B-C3829F44BE5F}"/>
          </ac:spMkLst>
        </pc:spChg>
        <pc:spChg chg="add del mod">
          <ac:chgData name="Nzioka, Wilkins (AWARD)" userId="a438cc61-035c-4d5b-82d9-7daa23056d9f" providerId="ADAL" clId="{0ECDD94C-8900-4907-B671-33912B338969}" dt="2023-11-04T09:24:25.733" v="493" actId="478"/>
          <ac:spMkLst>
            <pc:docMk/>
            <pc:sldMk cId="2616496898" sldId="282"/>
            <ac:spMk id="9" creationId="{B3206815-3D4A-11BD-80D4-EA41B9A163E1}"/>
          </ac:spMkLst>
        </pc:spChg>
        <pc:spChg chg="add del mod">
          <ac:chgData name="Nzioka, Wilkins (AWARD)" userId="a438cc61-035c-4d5b-82d9-7daa23056d9f" providerId="ADAL" clId="{0ECDD94C-8900-4907-B671-33912B338969}" dt="2023-11-04T09:24:27.028" v="494" actId="478"/>
          <ac:spMkLst>
            <pc:docMk/>
            <pc:sldMk cId="2616496898" sldId="282"/>
            <ac:spMk id="11" creationId="{E5E53D88-EBA1-91B8-009E-BB54A5B3D905}"/>
          </ac:spMkLst>
        </pc:spChg>
        <pc:spChg chg="add del mod">
          <ac:chgData name="Nzioka, Wilkins (AWARD)" userId="a438cc61-035c-4d5b-82d9-7daa23056d9f" providerId="ADAL" clId="{0ECDD94C-8900-4907-B671-33912B338969}" dt="2023-11-04T09:24:28.612" v="495" actId="478"/>
          <ac:spMkLst>
            <pc:docMk/>
            <pc:sldMk cId="2616496898" sldId="282"/>
            <ac:spMk id="13" creationId="{ADDB0A11-806C-3ABB-9CB8-C956208592C0}"/>
          </ac:spMkLst>
        </pc:spChg>
        <pc:spChg chg="add del mod">
          <ac:chgData name="Nzioka, Wilkins (AWARD)" userId="a438cc61-035c-4d5b-82d9-7daa23056d9f" providerId="ADAL" clId="{0ECDD94C-8900-4907-B671-33912B338969}" dt="2023-11-04T09:24:31.047" v="496" actId="478"/>
          <ac:spMkLst>
            <pc:docMk/>
            <pc:sldMk cId="2616496898" sldId="282"/>
            <ac:spMk id="15" creationId="{70D1DC76-0654-7AA8-FA45-3B4429B660C3}"/>
          </ac:spMkLst>
        </pc:spChg>
        <pc:spChg chg="del">
          <ac:chgData name="Nzioka, Wilkins (AWARD)" userId="a438cc61-035c-4d5b-82d9-7daa23056d9f" providerId="ADAL" clId="{0ECDD94C-8900-4907-B671-33912B338969}" dt="2023-11-04T09:24:21.343" v="491" actId="478"/>
          <ac:spMkLst>
            <pc:docMk/>
            <pc:sldMk cId="2616496898" sldId="282"/>
            <ac:spMk id="17" creationId="{7D1AD01D-1F03-4995-A821-FA842C4F9E7C}"/>
          </ac:spMkLst>
        </pc:spChg>
        <pc:spChg chg="add del mod">
          <ac:chgData name="Nzioka, Wilkins (AWARD)" userId="a438cc61-035c-4d5b-82d9-7daa23056d9f" providerId="ADAL" clId="{0ECDD94C-8900-4907-B671-33912B338969}" dt="2023-11-04T09:24:32.902" v="497" actId="478"/>
          <ac:spMkLst>
            <pc:docMk/>
            <pc:sldMk cId="2616496898" sldId="282"/>
            <ac:spMk id="18" creationId="{68CD840E-3591-0822-D3E1-4082442F069C}"/>
          </ac:spMkLst>
        </pc:spChg>
        <pc:spChg chg="del">
          <ac:chgData name="Nzioka, Wilkins (AWARD)" userId="a438cc61-035c-4d5b-82d9-7daa23056d9f" providerId="ADAL" clId="{0ECDD94C-8900-4907-B671-33912B338969}" dt="2023-11-04T09:24:21.343" v="491" actId="478"/>
          <ac:spMkLst>
            <pc:docMk/>
            <pc:sldMk cId="2616496898" sldId="282"/>
            <ac:spMk id="19" creationId="{A301F0BB-3AE1-4877-8F78-D7F5AE48F810}"/>
          </ac:spMkLst>
        </pc:spChg>
        <pc:spChg chg="del">
          <ac:chgData name="Nzioka, Wilkins (AWARD)" userId="a438cc61-035c-4d5b-82d9-7daa23056d9f" providerId="ADAL" clId="{0ECDD94C-8900-4907-B671-33912B338969}" dt="2023-11-04T09:24:21.343" v="491" actId="478"/>
          <ac:spMkLst>
            <pc:docMk/>
            <pc:sldMk cId="2616496898" sldId="282"/>
            <ac:spMk id="20" creationId="{5F481192-C246-4A6A-8D3F-9EBF56786C13}"/>
          </ac:spMkLst>
        </pc:spChg>
        <pc:spChg chg="del">
          <ac:chgData name="Nzioka, Wilkins (AWARD)" userId="a438cc61-035c-4d5b-82d9-7daa23056d9f" providerId="ADAL" clId="{0ECDD94C-8900-4907-B671-33912B338969}" dt="2023-11-04T09:24:21.343" v="491" actId="478"/>
          <ac:spMkLst>
            <pc:docMk/>
            <pc:sldMk cId="2616496898" sldId="282"/>
            <ac:spMk id="21" creationId="{805BF1CD-2EC6-44F4-8AD8-25D9BD488B7A}"/>
          </ac:spMkLst>
        </pc:spChg>
        <pc:spChg chg="del">
          <ac:chgData name="Nzioka, Wilkins (AWARD)" userId="a438cc61-035c-4d5b-82d9-7daa23056d9f" providerId="ADAL" clId="{0ECDD94C-8900-4907-B671-33912B338969}" dt="2023-11-04T09:24:21.343" v="491" actId="478"/>
          <ac:spMkLst>
            <pc:docMk/>
            <pc:sldMk cId="2616496898" sldId="282"/>
            <ac:spMk id="22" creationId="{842BC471-A2E1-4473-9B5A-6D7A21B6A881}"/>
          </ac:spMkLst>
        </pc:spChg>
        <pc:spChg chg="del">
          <ac:chgData name="Nzioka, Wilkins (AWARD)" userId="a438cc61-035c-4d5b-82d9-7daa23056d9f" providerId="ADAL" clId="{0ECDD94C-8900-4907-B671-33912B338969}" dt="2023-11-04T09:24:21.343" v="491" actId="478"/>
          <ac:spMkLst>
            <pc:docMk/>
            <pc:sldMk cId="2616496898" sldId="282"/>
            <ac:spMk id="23" creationId="{5DF31FE0-F56B-494E-A42E-D2A3B4A5BE01}"/>
          </ac:spMkLst>
        </pc:spChg>
        <pc:spChg chg="del">
          <ac:chgData name="Nzioka, Wilkins (AWARD)" userId="a438cc61-035c-4d5b-82d9-7daa23056d9f" providerId="ADAL" clId="{0ECDD94C-8900-4907-B671-33912B338969}" dt="2023-11-04T09:24:21.343" v="491" actId="478"/>
          <ac:spMkLst>
            <pc:docMk/>
            <pc:sldMk cId="2616496898" sldId="282"/>
            <ac:spMk id="24" creationId="{F59958C6-2B49-4E50-8050-97C6B6679AC1}"/>
          </ac:spMkLst>
        </pc:spChg>
        <pc:spChg chg="del">
          <ac:chgData name="Nzioka, Wilkins (AWARD)" userId="a438cc61-035c-4d5b-82d9-7daa23056d9f" providerId="ADAL" clId="{0ECDD94C-8900-4907-B671-33912B338969}" dt="2023-11-04T09:24:21.343" v="491" actId="478"/>
          <ac:spMkLst>
            <pc:docMk/>
            <pc:sldMk cId="2616496898" sldId="282"/>
            <ac:spMk id="25" creationId="{BAE2F608-914C-4C3C-93D9-10B4F89F1DF8}"/>
          </ac:spMkLst>
        </pc:spChg>
        <pc:spChg chg="add del mod">
          <ac:chgData name="Nzioka, Wilkins (AWARD)" userId="a438cc61-035c-4d5b-82d9-7daa23056d9f" providerId="ADAL" clId="{0ECDD94C-8900-4907-B671-33912B338969}" dt="2023-11-04T09:24:36.876" v="499" actId="478"/>
          <ac:spMkLst>
            <pc:docMk/>
            <pc:sldMk cId="2616496898" sldId="282"/>
            <ac:spMk id="27" creationId="{22144492-07C1-5653-46CB-DDC6FC93DE7C}"/>
          </ac:spMkLst>
        </pc:spChg>
        <pc:spChg chg="add del mod">
          <ac:chgData name="Nzioka, Wilkins (AWARD)" userId="a438cc61-035c-4d5b-82d9-7daa23056d9f" providerId="ADAL" clId="{0ECDD94C-8900-4907-B671-33912B338969}" dt="2023-11-04T09:24:35.185" v="498" actId="478"/>
          <ac:spMkLst>
            <pc:docMk/>
            <pc:sldMk cId="2616496898" sldId="282"/>
            <ac:spMk id="29" creationId="{C6312BC9-2F7D-C059-EB40-81C7AAEF7F01}"/>
          </ac:spMkLst>
        </pc:spChg>
        <pc:spChg chg="add del mod">
          <ac:chgData name="Nzioka, Wilkins (AWARD)" userId="a438cc61-035c-4d5b-82d9-7daa23056d9f" providerId="ADAL" clId="{0ECDD94C-8900-4907-B671-33912B338969}" dt="2023-11-04T09:24:40.058" v="500" actId="478"/>
          <ac:spMkLst>
            <pc:docMk/>
            <pc:sldMk cId="2616496898" sldId="282"/>
            <ac:spMk id="31" creationId="{9A1B8680-49A8-3765-9272-8692D2FEAEAA}"/>
          </ac:spMkLst>
        </pc:spChg>
        <pc:spChg chg="add del mod">
          <ac:chgData name="Nzioka, Wilkins (AWARD)" userId="a438cc61-035c-4d5b-82d9-7daa23056d9f" providerId="ADAL" clId="{0ECDD94C-8900-4907-B671-33912B338969}" dt="2023-11-04T09:24:41.581" v="501" actId="478"/>
          <ac:spMkLst>
            <pc:docMk/>
            <pc:sldMk cId="2616496898" sldId="282"/>
            <ac:spMk id="33" creationId="{085AE974-332D-F554-977B-CAB29985BC87}"/>
          </ac:spMkLst>
        </pc:spChg>
        <pc:spChg chg="add del mod">
          <ac:chgData name="Nzioka, Wilkins (AWARD)" userId="a438cc61-035c-4d5b-82d9-7daa23056d9f" providerId="ADAL" clId="{0ECDD94C-8900-4907-B671-33912B338969}" dt="2023-11-04T09:24:43.728" v="502" actId="478"/>
          <ac:spMkLst>
            <pc:docMk/>
            <pc:sldMk cId="2616496898" sldId="282"/>
            <ac:spMk id="35" creationId="{AE9F83A7-2EC4-EC26-D047-7CE88A5D100D}"/>
          </ac:spMkLst>
        </pc:spChg>
        <pc:spChg chg="add del mod">
          <ac:chgData name="Nzioka, Wilkins (AWARD)" userId="a438cc61-035c-4d5b-82d9-7daa23056d9f" providerId="ADAL" clId="{0ECDD94C-8900-4907-B671-33912B338969}" dt="2023-11-04T09:24:45.287" v="503" actId="478"/>
          <ac:spMkLst>
            <pc:docMk/>
            <pc:sldMk cId="2616496898" sldId="282"/>
            <ac:spMk id="37" creationId="{16FCA3A4-63F8-EC4D-4865-914D42B9DAB4}"/>
          </ac:spMkLst>
        </pc:spChg>
        <pc:spChg chg="add del mod">
          <ac:chgData name="Nzioka, Wilkins (AWARD)" userId="a438cc61-035c-4d5b-82d9-7daa23056d9f" providerId="ADAL" clId="{0ECDD94C-8900-4907-B671-33912B338969}" dt="2023-11-04T09:34:02.077" v="623" actId="478"/>
          <ac:spMkLst>
            <pc:docMk/>
            <pc:sldMk cId="2616496898" sldId="282"/>
            <ac:spMk id="40" creationId="{C8BD8920-027D-65CE-7451-50B890DFAD10}"/>
          </ac:spMkLst>
        </pc:spChg>
        <pc:spChg chg="add del mod">
          <ac:chgData name="Nzioka, Wilkins (AWARD)" userId="a438cc61-035c-4d5b-82d9-7daa23056d9f" providerId="ADAL" clId="{0ECDD94C-8900-4907-B671-33912B338969}" dt="2023-11-04T09:30:19.871" v="570" actId="478"/>
          <ac:spMkLst>
            <pc:docMk/>
            <pc:sldMk cId="2616496898" sldId="282"/>
            <ac:spMk id="42" creationId="{0E4D5EE3-27B8-E2BD-2600-F347952CD4C9}"/>
          </ac:spMkLst>
        </pc:spChg>
        <pc:spChg chg="add mod">
          <ac:chgData name="Nzioka, Wilkins (AWARD)" userId="a438cc61-035c-4d5b-82d9-7daa23056d9f" providerId="ADAL" clId="{0ECDD94C-8900-4907-B671-33912B338969}" dt="2023-11-04T09:36:20.341" v="656" actId="1076"/>
          <ac:spMkLst>
            <pc:docMk/>
            <pc:sldMk cId="2616496898" sldId="282"/>
            <ac:spMk id="43" creationId="{352A933C-DD13-602D-9EE1-87919299F88F}"/>
          </ac:spMkLst>
        </pc:spChg>
        <pc:spChg chg="add del mod">
          <ac:chgData name="Nzioka, Wilkins (AWARD)" userId="a438cc61-035c-4d5b-82d9-7daa23056d9f" providerId="ADAL" clId="{0ECDD94C-8900-4907-B671-33912B338969}" dt="2023-11-04T09:34:25.399" v="629"/>
          <ac:spMkLst>
            <pc:docMk/>
            <pc:sldMk cId="2616496898" sldId="282"/>
            <ac:spMk id="44" creationId="{F750D840-3970-D352-AF08-8C40E00E2B31}"/>
          </ac:spMkLst>
        </pc:spChg>
        <pc:spChg chg="add mod">
          <ac:chgData name="Nzioka, Wilkins (AWARD)" userId="a438cc61-035c-4d5b-82d9-7daa23056d9f" providerId="ADAL" clId="{0ECDD94C-8900-4907-B671-33912B338969}" dt="2023-11-04T09:37:49.661" v="696" actId="1076"/>
          <ac:spMkLst>
            <pc:docMk/>
            <pc:sldMk cId="2616496898" sldId="282"/>
            <ac:spMk id="46" creationId="{6769A23E-45D9-FCF4-EB44-7E736B05F8F0}"/>
          </ac:spMkLst>
        </pc:spChg>
        <pc:spChg chg="add mod">
          <ac:chgData name="Nzioka, Wilkins (AWARD)" userId="a438cc61-035c-4d5b-82d9-7daa23056d9f" providerId="ADAL" clId="{0ECDD94C-8900-4907-B671-33912B338969}" dt="2023-11-04T09:37:15.234" v="690" actId="207"/>
          <ac:spMkLst>
            <pc:docMk/>
            <pc:sldMk cId="2616496898" sldId="282"/>
            <ac:spMk id="47" creationId="{8698BA17-E8CD-61A1-EC94-FE8C7CBAE4C2}"/>
          </ac:spMkLst>
        </pc:spChg>
        <pc:spChg chg="add mod">
          <ac:chgData name="Nzioka, Wilkins (AWARD)" userId="a438cc61-035c-4d5b-82d9-7daa23056d9f" providerId="ADAL" clId="{0ECDD94C-8900-4907-B671-33912B338969}" dt="2023-11-04T09:39:44.449" v="742" actId="14100"/>
          <ac:spMkLst>
            <pc:docMk/>
            <pc:sldMk cId="2616496898" sldId="282"/>
            <ac:spMk id="48" creationId="{2B62972E-A1CB-E317-FCF5-94975A84BEB0}"/>
          </ac:spMkLst>
        </pc:spChg>
        <pc:spChg chg="add mod">
          <ac:chgData name="Nzioka, Wilkins (AWARD)" userId="a438cc61-035c-4d5b-82d9-7daa23056d9f" providerId="ADAL" clId="{0ECDD94C-8900-4907-B671-33912B338969}" dt="2023-11-04T09:40:56.080" v="757" actId="1076"/>
          <ac:spMkLst>
            <pc:docMk/>
            <pc:sldMk cId="2616496898" sldId="282"/>
            <ac:spMk id="49" creationId="{05959679-A713-2F45-3328-782EF2BDA73C}"/>
          </ac:spMkLst>
        </pc:spChg>
        <pc:spChg chg="add mod">
          <ac:chgData name="Nzioka, Wilkins (AWARD)" userId="a438cc61-035c-4d5b-82d9-7daa23056d9f" providerId="ADAL" clId="{0ECDD94C-8900-4907-B671-33912B338969}" dt="2023-11-04T09:44:59.858" v="797" actId="1076"/>
          <ac:spMkLst>
            <pc:docMk/>
            <pc:sldMk cId="2616496898" sldId="282"/>
            <ac:spMk id="50" creationId="{132B89FA-D4CD-C25D-AAFA-937C2A106EA5}"/>
          </ac:spMkLst>
        </pc:spChg>
        <pc:spChg chg="add del mod">
          <ac:chgData name="Nzioka, Wilkins (AWARD)" userId="a438cc61-035c-4d5b-82d9-7daa23056d9f" providerId="ADAL" clId="{0ECDD94C-8900-4907-B671-33912B338969}" dt="2023-11-04T09:43:08.413" v="792" actId="478"/>
          <ac:spMkLst>
            <pc:docMk/>
            <pc:sldMk cId="2616496898" sldId="282"/>
            <ac:spMk id="51" creationId="{96711F65-C461-0DAB-E4A7-7BE5912FA99B}"/>
          </ac:spMkLst>
        </pc:spChg>
        <pc:spChg chg="del mod ord">
          <ac:chgData name="Nzioka, Wilkins (AWARD)" userId="a438cc61-035c-4d5b-82d9-7daa23056d9f" providerId="ADAL" clId="{0ECDD94C-8900-4907-B671-33912B338969}" dt="2023-11-04T09:30:17.881" v="569" actId="478"/>
          <ac:spMkLst>
            <pc:docMk/>
            <pc:sldMk cId="2616496898" sldId="282"/>
            <ac:spMk id="111" creationId="{CC9F3600-2711-4A49-8018-C4671B56159C}"/>
          </ac:spMkLst>
        </pc:spChg>
        <pc:spChg chg="add del mod">
          <ac:chgData name="Nzioka, Wilkins (AWARD)" userId="a438cc61-035c-4d5b-82d9-7daa23056d9f" providerId="ADAL" clId="{0ECDD94C-8900-4907-B671-33912B338969}" dt="2023-11-04T09:27:30.689" v="539" actId="478"/>
          <ac:spMkLst>
            <pc:docMk/>
            <pc:sldMk cId="2616496898" sldId="282"/>
            <ac:spMk id="116" creationId="{6ABFB186-8E9E-254A-E203-15719E1F149E}"/>
          </ac:spMkLst>
        </pc:spChg>
        <pc:spChg chg="add mod">
          <ac:chgData name="Nzioka, Wilkins (AWARD)" userId="a438cc61-035c-4d5b-82d9-7daa23056d9f" providerId="ADAL" clId="{0ECDD94C-8900-4907-B671-33912B338969}" dt="2023-11-04T09:28:16.604" v="548" actId="20577"/>
          <ac:spMkLst>
            <pc:docMk/>
            <pc:sldMk cId="2616496898" sldId="282"/>
            <ac:spMk id="118" creationId="{199A7B87-2E01-59EC-C8E0-2676DF0BADE4}"/>
          </ac:spMkLst>
        </pc:spChg>
        <pc:spChg chg="add del mod">
          <ac:chgData name="Nzioka, Wilkins (AWARD)" userId="a438cc61-035c-4d5b-82d9-7daa23056d9f" providerId="ADAL" clId="{0ECDD94C-8900-4907-B671-33912B338969}" dt="2023-11-04T09:27:28.183" v="538" actId="478"/>
          <ac:spMkLst>
            <pc:docMk/>
            <pc:sldMk cId="2616496898" sldId="282"/>
            <ac:spMk id="120" creationId="{605BC6BF-3D19-68CC-E9ED-556F1C328F61}"/>
          </ac:spMkLst>
        </pc:spChg>
        <pc:spChg chg="add mod">
          <ac:chgData name="Nzioka, Wilkins (AWARD)" userId="a438cc61-035c-4d5b-82d9-7daa23056d9f" providerId="ADAL" clId="{0ECDD94C-8900-4907-B671-33912B338969}" dt="2023-11-04T09:29:32.958" v="557" actId="20577"/>
          <ac:spMkLst>
            <pc:docMk/>
            <pc:sldMk cId="2616496898" sldId="282"/>
            <ac:spMk id="122" creationId="{F9087005-5D1E-9D13-0F8D-2AB673034F8E}"/>
          </ac:spMkLst>
        </pc:spChg>
        <pc:spChg chg="add mod">
          <ac:chgData name="Nzioka, Wilkins (AWARD)" userId="a438cc61-035c-4d5b-82d9-7daa23056d9f" providerId="ADAL" clId="{0ECDD94C-8900-4907-B671-33912B338969}" dt="2023-11-04T09:28:12.579" v="545" actId="20577"/>
          <ac:spMkLst>
            <pc:docMk/>
            <pc:sldMk cId="2616496898" sldId="282"/>
            <ac:spMk id="124" creationId="{E67FEA16-15C3-5657-CA4A-52B2838CE2B1}"/>
          </ac:spMkLst>
        </pc:spChg>
        <pc:spChg chg="add del mod">
          <ac:chgData name="Nzioka, Wilkins (AWARD)" userId="a438cc61-035c-4d5b-82d9-7daa23056d9f" providerId="ADAL" clId="{0ECDD94C-8900-4907-B671-33912B338969}" dt="2023-11-04T09:30:28.215" v="572" actId="478"/>
          <ac:spMkLst>
            <pc:docMk/>
            <pc:sldMk cId="2616496898" sldId="282"/>
            <ac:spMk id="126" creationId="{FBBACE39-DDD0-B872-2877-6DFAC5261633}"/>
          </ac:spMkLst>
        </pc:spChg>
        <pc:spChg chg="add mod">
          <ac:chgData name="Nzioka, Wilkins (AWARD)" userId="a438cc61-035c-4d5b-82d9-7daa23056d9f" providerId="ADAL" clId="{0ECDD94C-8900-4907-B671-33912B338969}" dt="2023-11-04T09:30:54.397" v="575" actId="1076"/>
          <ac:spMkLst>
            <pc:docMk/>
            <pc:sldMk cId="2616496898" sldId="282"/>
            <ac:spMk id="128" creationId="{F8F513D7-1BC0-B42D-BBA8-16B3BFCB2AE2}"/>
          </ac:spMkLst>
        </pc:spChg>
        <pc:picChg chg="add mod ord">
          <ac:chgData name="Nzioka, Wilkins (AWARD)" userId="a438cc61-035c-4d5b-82d9-7daa23056d9f" providerId="ADAL" clId="{0ECDD94C-8900-4907-B671-33912B338969}" dt="2023-11-04T09:44:10.406" v="793" actId="14826"/>
          <ac:picMkLst>
            <pc:docMk/>
            <pc:sldMk cId="2616496898" sldId="282"/>
            <ac:picMk id="39" creationId="{98451149-7065-2F89-A911-89DB0253360D}"/>
          </ac:picMkLst>
        </pc:picChg>
        <pc:picChg chg="add del mod">
          <ac:chgData name="Nzioka, Wilkins (AWARD)" userId="a438cc61-035c-4d5b-82d9-7daa23056d9f" providerId="ADAL" clId="{0ECDD94C-8900-4907-B671-33912B338969}" dt="2023-11-04T09:35:12.061" v="641" actId="478"/>
          <ac:picMkLst>
            <pc:docMk/>
            <pc:sldMk cId="2616496898" sldId="282"/>
            <ac:picMk id="45" creationId="{F6605273-347A-3575-D3EE-22E1D164EDB9}"/>
          </ac:picMkLst>
        </pc:picChg>
        <pc:picChg chg="del">
          <ac:chgData name="Nzioka, Wilkins (AWARD)" userId="a438cc61-035c-4d5b-82d9-7daa23056d9f" providerId="ADAL" clId="{0ECDD94C-8900-4907-B671-33912B338969}" dt="2023-11-04T09:24:21.343" v="491" actId="478"/>
          <ac:picMkLst>
            <pc:docMk/>
            <pc:sldMk cId="2616496898" sldId="282"/>
            <ac:picMk id="74" creationId="{96133EF6-E5B3-48D4-B125-3DB8418D5651}"/>
          </ac:picMkLst>
        </pc:picChg>
        <pc:picChg chg="del">
          <ac:chgData name="Nzioka, Wilkins (AWARD)" userId="a438cc61-035c-4d5b-82d9-7daa23056d9f" providerId="ADAL" clId="{0ECDD94C-8900-4907-B671-33912B338969}" dt="2023-11-04T09:24:21.343" v="491" actId="478"/>
          <ac:picMkLst>
            <pc:docMk/>
            <pc:sldMk cId="2616496898" sldId="282"/>
            <ac:picMk id="75" creationId="{5B57A567-220C-4397-939E-6693826CCA7A}"/>
          </ac:picMkLst>
        </pc:picChg>
        <pc:picChg chg="del">
          <ac:chgData name="Nzioka, Wilkins (AWARD)" userId="a438cc61-035c-4d5b-82d9-7daa23056d9f" providerId="ADAL" clId="{0ECDD94C-8900-4907-B671-33912B338969}" dt="2023-11-04T09:24:21.343" v="491" actId="478"/>
          <ac:picMkLst>
            <pc:docMk/>
            <pc:sldMk cId="2616496898" sldId="282"/>
            <ac:picMk id="76" creationId="{0FA7962C-3AAE-40F0-8FDE-2ADF2BAC0318}"/>
          </ac:picMkLst>
        </pc:picChg>
        <pc:picChg chg="del">
          <ac:chgData name="Nzioka, Wilkins (AWARD)" userId="a438cc61-035c-4d5b-82d9-7daa23056d9f" providerId="ADAL" clId="{0ECDD94C-8900-4907-B671-33912B338969}" dt="2023-11-04T09:24:21.343" v="491" actId="478"/>
          <ac:picMkLst>
            <pc:docMk/>
            <pc:sldMk cId="2616496898" sldId="282"/>
            <ac:picMk id="77" creationId="{D1E6E4D0-906D-4B29-A5A3-EDBA9E13B7A7}"/>
          </ac:picMkLst>
        </pc:picChg>
      </pc:sldChg>
      <pc:sldChg chg="add del">
        <pc:chgData name="Nzioka, Wilkins (AWARD)" userId="a438cc61-035c-4d5b-82d9-7daa23056d9f" providerId="ADAL" clId="{0ECDD94C-8900-4907-B671-33912B338969}" dt="2023-11-04T14:44:56.267" v="1755" actId="47"/>
        <pc:sldMkLst>
          <pc:docMk/>
          <pc:sldMk cId="1677757594" sldId="283"/>
        </pc:sldMkLst>
      </pc:sldChg>
      <pc:sldChg chg="add del">
        <pc:chgData name="Nzioka, Wilkins (AWARD)" userId="a438cc61-035c-4d5b-82d9-7daa23056d9f" providerId="ADAL" clId="{0ECDD94C-8900-4907-B671-33912B338969}" dt="2023-11-04T13:33:58.729" v="1373" actId="47"/>
        <pc:sldMkLst>
          <pc:docMk/>
          <pc:sldMk cId="1473981378" sldId="284"/>
        </pc:sldMkLst>
      </pc:sldChg>
      <pc:sldChg chg="add del">
        <pc:chgData name="Nzioka, Wilkins (AWARD)" userId="a438cc61-035c-4d5b-82d9-7daa23056d9f" providerId="ADAL" clId="{0ECDD94C-8900-4907-B671-33912B338969}" dt="2023-11-04T14:44:25.100" v="1750" actId="47"/>
        <pc:sldMkLst>
          <pc:docMk/>
          <pc:sldMk cId="1791702530" sldId="28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27</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21</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4</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48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K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IFC</c:v>
                </c:pt>
                <c:pt idx="1">
                  <c:v>Uni.</c:v>
                </c:pt>
                <c:pt idx="2">
                  <c:v>WB</c:v>
                </c:pt>
                <c:pt idx="3">
                  <c:v>Fox</c:v>
                </c:pt>
              </c:strCache>
            </c:strRef>
          </c:cat>
          <c:val>
            <c:numRef>
              <c:f>Sheet1!$B$2:$B$5</c:f>
              <c:numCache>
                <c:formatCode>General</c:formatCode>
                <c:ptCount val="4"/>
                <c:pt idx="0">
                  <c:v>166</c:v>
                </c:pt>
                <c:pt idx="1">
                  <c:v>147</c:v>
                </c:pt>
                <c:pt idx="2">
                  <c:v>140</c:v>
                </c:pt>
                <c:pt idx="3">
                  <c:v>136</c:v>
                </c:pt>
              </c:numCache>
            </c:numRef>
          </c:val>
          <c:extLst>
            <c:ext xmlns:c16="http://schemas.microsoft.com/office/drawing/2014/chart" uri="{C3380CC4-5D6E-409C-BE32-E72D297353CC}">
              <c16:uniqueId val="{00000000-CF6E-47C9-8C79-73DF0D2E890B}"/>
            </c:ext>
          </c:extLst>
        </c:ser>
        <c:dLbls>
          <c:dLblPos val="outEnd"/>
          <c:showLegendKey val="0"/>
          <c:showVal val="1"/>
          <c:showCatName val="0"/>
          <c:showSerName val="0"/>
          <c:showPercent val="0"/>
          <c:showBubbleSize val="0"/>
        </c:dLbls>
        <c:gapWidth val="25"/>
        <c:overlap val="-27"/>
        <c:axId val="886489736"/>
        <c:axId val="886498920"/>
      </c:barChart>
      <c:catAx>
        <c:axId val="8864897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accent3"/>
                    </a:solidFill>
                    <a:latin typeface="+mn-lt"/>
                    <a:ea typeface="+mn-ea"/>
                    <a:cs typeface="+mn-cs"/>
                  </a:defRPr>
                </a:pPr>
                <a:r>
                  <a:rPr lang="en-US" dirty="0">
                    <a:solidFill>
                      <a:schemeClr val="accent3"/>
                    </a:solidFill>
                  </a:rPr>
                  <a:t>Studio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accent3"/>
                  </a:solidFill>
                  <a:latin typeface="+mn-lt"/>
                  <a:ea typeface="+mn-ea"/>
                  <a:cs typeface="+mn-cs"/>
                </a:defRPr>
              </a:pPr>
              <a:endParaRPr lang="en-K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KE"/>
          </a:p>
        </c:txPr>
        <c:crossAx val="886498920"/>
        <c:crosses val="autoZero"/>
        <c:auto val="1"/>
        <c:lblAlgn val="ctr"/>
        <c:lblOffset val="100"/>
        <c:noMultiLvlLbl val="0"/>
      </c:catAx>
      <c:valAx>
        <c:axId val="886498920"/>
        <c:scaling>
          <c:orientation val="minMax"/>
          <c:max val="200"/>
          <c:min val="0"/>
        </c:scaling>
        <c:delete val="0"/>
        <c:axPos val="l"/>
        <c:majorGridlines>
          <c:spPr>
            <a:ln w="12700" cap="flat" cmpd="sng" algn="ctr">
              <a:solidFill>
                <a:schemeClr val="accent1">
                  <a:lumMod val="60000"/>
                  <a:lumOff val="4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accent3"/>
                    </a:solidFill>
                    <a:latin typeface="+mn-lt"/>
                    <a:ea typeface="+mn-ea"/>
                    <a:cs typeface="+mn-cs"/>
                  </a:defRPr>
                </a:pPr>
                <a:r>
                  <a:rPr lang="en-US" dirty="0">
                    <a:solidFill>
                      <a:schemeClr val="accent3"/>
                    </a:solidFill>
                  </a:rPr>
                  <a:t>Total Releases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accent3"/>
                  </a:solidFill>
                  <a:latin typeface="+mn-lt"/>
                  <a:ea typeface="+mn-ea"/>
                  <a:cs typeface="+mn-cs"/>
                </a:defRPr>
              </a:pPr>
              <a:endParaRPr lang="en-KE"/>
            </a:p>
          </c:txPr>
        </c:title>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KE"/>
          </a:p>
        </c:txPr>
        <c:crossAx val="886489736"/>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11/4/2023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movie reel and clapper board&#10;&#10;Description automatically generated">
            <a:extLst>
              <a:ext uri="{FF2B5EF4-FFF2-40B4-BE49-F238E27FC236}">
                <a16:creationId xmlns:a16="http://schemas.microsoft.com/office/drawing/2014/main" id="{67B34710-3CA2-DE6A-E0EE-FD63A5D713E5}"/>
              </a:ext>
            </a:extLst>
          </p:cNvPr>
          <p:cNvPicPr>
            <a:picLocks noGrp="1" noChangeAspect="1"/>
          </p:cNvPicPr>
          <p:nvPr>
            <p:ph type="pic" sz="quarter" idx="13"/>
          </p:nvPr>
        </p:nvPicPr>
        <p:blipFill>
          <a:blip r:embed="rId2"/>
          <a:srcRect l="14312" r="14312"/>
          <a:stretch>
            <a:fillRect/>
          </a:stretch>
        </p:blipFill>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648089" y="1068211"/>
            <a:ext cx="5336875" cy="4332464"/>
          </a:xfrm>
        </p:spPr>
        <p:txBody>
          <a:bodyPr/>
          <a:lstStyle/>
          <a:p>
            <a:r>
              <a:rPr lang="en-US" sz="4400" b="1" dirty="0">
                <a:ln w="19050">
                  <a:solidFill>
                    <a:schemeClr val="bg2"/>
                  </a:solidFill>
                </a:ln>
              </a:rPr>
              <a:t>Movie Genre Analysis and Insights for Microsoft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9476509" y="5061428"/>
            <a:ext cx="2508455" cy="339247"/>
          </a:xfrm>
        </p:spPr>
        <p:txBody>
          <a:bodyPr>
            <a:normAutofit fontScale="85000" lnSpcReduction="10000"/>
          </a:bodyPr>
          <a:lstStyle/>
          <a:p>
            <a:r>
              <a:rPr lang="en-US" dirty="0"/>
              <a:t>By Wilkins Nzioka​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146734" y="247887"/>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COLLABORATION</a:t>
            </a:r>
          </a:p>
        </p:txBody>
      </p:sp>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5936486" y="1316371"/>
            <a:ext cx="4645789" cy="501369"/>
          </a:xfrm>
        </p:spPr>
        <p:txBody>
          <a:bodyPr/>
          <a:lstStyle/>
          <a:p>
            <a:r>
              <a:rPr lang="en-US" dirty="0"/>
              <a:t>Top 10 Studios by releases</a:t>
            </a:r>
          </a:p>
        </p:txBody>
      </p:sp>
      <p:graphicFrame>
        <p:nvGraphicFramePr>
          <p:cNvPr id="48" name="Content Placeholder 37" descr="Bar chart">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1671056512"/>
              </p:ext>
            </p:extLst>
          </p:nvPr>
        </p:nvGraphicFramePr>
        <p:xfrm>
          <a:off x="5688836" y="1949888"/>
          <a:ext cx="5664964" cy="4142166"/>
        </p:xfrm>
        <a:graphic>
          <a:graphicData uri="http://schemas.openxmlformats.org/drawingml/2006/chart">
            <c:chart xmlns:c="http://schemas.openxmlformats.org/drawingml/2006/chart" xmlns:r="http://schemas.openxmlformats.org/officeDocument/2006/relationships" r:id="rId2"/>
          </a:graphicData>
        </a:graphic>
      </p:graphicFrame>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8" name="Text Placeholder 39">
            <a:extLst>
              <a:ext uri="{FF2B5EF4-FFF2-40B4-BE49-F238E27FC236}">
                <a16:creationId xmlns:a16="http://schemas.microsoft.com/office/drawing/2014/main" id="{204AA118-9275-D82A-F465-B122476695D6}"/>
              </a:ext>
            </a:extLst>
          </p:cNvPr>
          <p:cNvSpPr txBox="1">
            <a:spLocks/>
          </p:cNvSpPr>
          <p:nvPr/>
        </p:nvSpPr>
        <p:spPr>
          <a:xfrm>
            <a:off x="726311" y="2201863"/>
            <a:ext cx="4962525" cy="3041844"/>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800" b="1" dirty="0"/>
              <a:t>"IFC" is the top studio with 166 movie releases, followed by "Uni." (Universal Pictures) with 147, and "WB" (Warner Bros.) with 140 releases. Factors that have contributed to the success of these studios include their production strategies, distribution networks, and the popularity of their films. </a:t>
            </a:r>
          </a:p>
        </p:txBody>
      </p:sp>
    </p:spTree>
    <p:extLst>
      <p:ext uri="{BB962C8B-B14F-4D97-AF65-F5344CB8AC3E}">
        <p14:creationId xmlns:p14="http://schemas.microsoft.com/office/powerpoint/2010/main" val="143330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555565"/>
            <a:ext cx="6424168" cy="466344"/>
          </a:xfrm>
        </p:spPr>
        <p:txBody>
          <a:bodyPr/>
          <a:lstStyle/>
          <a:p>
            <a:r>
              <a:rPr lang="en-US" b="1" dirty="0">
                <a:ln w="19050">
                  <a:solidFill>
                    <a:schemeClr val="accent3"/>
                  </a:solidFill>
                </a:ln>
              </a:rPr>
              <a:t>Actionable Insights</a:t>
            </a:r>
            <a:endParaRPr lang="en-US" dirty="0">
              <a:ln w="19050">
                <a:solidFill>
                  <a:schemeClr val="accent3"/>
                </a:solidFill>
              </a:ln>
            </a:endParaRP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672081" y="1312356"/>
            <a:ext cx="3975054" cy="426393"/>
          </a:xfrm>
        </p:spPr>
        <p:txBody>
          <a:bodyPr/>
          <a:lstStyle/>
          <a:p>
            <a:r>
              <a:rPr lang="en-ZA" dirty="0"/>
              <a:t>Genres​</a:t>
            </a:r>
            <a:endParaRPr lang="en-US"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672081" y="1710546"/>
            <a:ext cx="3975054" cy="737379"/>
          </a:xfrm>
        </p:spPr>
        <p:txBody>
          <a:bodyPr>
            <a:normAutofit/>
          </a:bodyPr>
          <a:lstStyle/>
          <a:p>
            <a:r>
              <a:rPr lang="en-US" dirty="0"/>
              <a:t>Action and adventure genres have been consistent performers at the box office.</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6" name="Text Placeholder 59">
            <a:extLst>
              <a:ext uri="{FF2B5EF4-FFF2-40B4-BE49-F238E27FC236}">
                <a16:creationId xmlns:a16="http://schemas.microsoft.com/office/drawing/2014/main" id="{884F7791-3059-43A8-165B-D0A706CCABEB}"/>
              </a:ext>
            </a:extLst>
          </p:cNvPr>
          <p:cNvSpPr txBox="1">
            <a:spLocks/>
          </p:cNvSpPr>
          <p:nvPr/>
        </p:nvSpPr>
        <p:spPr>
          <a:xfrm>
            <a:off x="2672081" y="2846115"/>
            <a:ext cx="3975054"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Audience​</a:t>
            </a:r>
            <a:endParaRPr lang="en-US" dirty="0"/>
          </a:p>
        </p:txBody>
      </p:sp>
      <p:sp>
        <p:nvSpPr>
          <p:cNvPr id="10" name="Text Placeholder 62">
            <a:extLst>
              <a:ext uri="{FF2B5EF4-FFF2-40B4-BE49-F238E27FC236}">
                <a16:creationId xmlns:a16="http://schemas.microsoft.com/office/drawing/2014/main" id="{A7FBC317-1D96-AB24-034C-EB010140D92B}"/>
              </a:ext>
            </a:extLst>
          </p:cNvPr>
          <p:cNvSpPr txBox="1">
            <a:spLocks/>
          </p:cNvSpPr>
          <p:nvPr/>
        </p:nvSpPr>
        <p:spPr>
          <a:xfrm>
            <a:off x="2672081" y="3244305"/>
            <a:ext cx="3975054" cy="73737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Targeting young adults has shown significant box office potential.</a:t>
            </a:r>
          </a:p>
        </p:txBody>
      </p:sp>
      <p:sp>
        <p:nvSpPr>
          <p:cNvPr id="11" name="Text Placeholder 59">
            <a:extLst>
              <a:ext uri="{FF2B5EF4-FFF2-40B4-BE49-F238E27FC236}">
                <a16:creationId xmlns:a16="http://schemas.microsoft.com/office/drawing/2014/main" id="{F54AA272-3A7D-F914-974C-EC318C437723}"/>
              </a:ext>
            </a:extLst>
          </p:cNvPr>
          <p:cNvSpPr txBox="1">
            <a:spLocks/>
          </p:cNvSpPr>
          <p:nvPr/>
        </p:nvSpPr>
        <p:spPr>
          <a:xfrm>
            <a:off x="2672081" y="4608006"/>
            <a:ext cx="3975054"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FRANCHISE AND SEQUEL​</a:t>
            </a:r>
            <a:endParaRPr lang="en-US" dirty="0"/>
          </a:p>
        </p:txBody>
      </p:sp>
      <p:sp>
        <p:nvSpPr>
          <p:cNvPr id="12" name="Text Placeholder 62">
            <a:extLst>
              <a:ext uri="{FF2B5EF4-FFF2-40B4-BE49-F238E27FC236}">
                <a16:creationId xmlns:a16="http://schemas.microsoft.com/office/drawing/2014/main" id="{5DD3C69D-1D61-9F52-79E1-D2A1ED4185A5}"/>
              </a:ext>
            </a:extLst>
          </p:cNvPr>
          <p:cNvSpPr txBox="1">
            <a:spLocks/>
          </p:cNvSpPr>
          <p:nvPr/>
        </p:nvSpPr>
        <p:spPr>
          <a:xfrm>
            <a:off x="2672081" y="5006196"/>
            <a:ext cx="3975054" cy="73737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Exploring franchise opportunities can build a loyal fan base.</a:t>
            </a:r>
          </a:p>
        </p:txBody>
      </p:sp>
      <p:sp>
        <p:nvSpPr>
          <p:cNvPr id="13" name="Text Placeholder 59">
            <a:extLst>
              <a:ext uri="{FF2B5EF4-FFF2-40B4-BE49-F238E27FC236}">
                <a16:creationId xmlns:a16="http://schemas.microsoft.com/office/drawing/2014/main" id="{2F6F4634-BBD4-A00A-08C6-A5DE24DBBF37}"/>
              </a:ext>
            </a:extLst>
          </p:cNvPr>
          <p:cNvSpPr txBox="1">
            <a:spLocks/>
          </p:cNvSpPr>
          <p:nvPr/>
        </p:nvSpPr>
        <p:spPr>
          <a:xfrm>
            <a:off x="7205981" y="1312356"/>
            <a:ext cx="3975054"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BUDGETING​</a:t>
            </a:r>
            <a:endParaRPr lang="en-US" dirty="0"/>
          </a:p>
        </p:txBody>
      </p:sp>
      <p:sp>
        <p:nvSpPr>
          <p:cNvPr id="14" name="Text Placeholder 62">
            <a:extLst>
              <a:ext uri="{FF2B5EF4-FFF2-40B4-BE49-F238E27FC236}">
                <a16:creationId xmlns:a16="http://schemas.microsoft.com/office/drawing/2014/main" id="{38F51C18-FAC7-E10F-CD05-B382465735E7}"/>
              </a:ext>
            </a:extLst>
          </p:cNvPr>
          <p:cNvSpPr txBox="1">
            <a:spLocks/>
          </p:cNvSpPr>
          <p:nvPr/>
        </p:nvSpPr>
        <p:spPr>
          <a:xfrm>
            <a:off x="7205981" y="1710546"/>
            <a:ext cx="3975054" cy="73737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Efficient budgeting is crucial for profitability.</a:t>
            </a:r>
          </a:p>
        </p:txBody>
      </p:sp>
      <p:sp>
        <p:nvSpPr>
          <p:cNvPr id="16" name="Text Placeholder 59">
            <a:extLst>
              <a:ext uri="{FF2B5EF4-FFF2-40B4-BE49-F238E27FC236}">
                <a16:creationId xmlns:a16="http://schemas.microsoft.com/office/drawing/2014/main" id="{6261E8E8-56BE-A35B-F3D4-8A15FB1375B2}"/>
              </a:ext>
            </a:extLst>
          </p:cNvPr>
          <p:cNvSpPr txBox="1">
            <a:spLocks/>
          </p:cNvSpPr>
          <p:nvPr/>
        </p:nvSpPr>
        <p:spPr>
          <a:xfrm>
            <a:off x="7205981" y="2846115"/>
            <a:ext cx="3975054"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COLLABORATION​</a:t>
            </a:r>
            <a:endParaRPr lang="en-US" dirty="0"/>
          </a:p>
        </p:txBody>
      </p:sp>
      <p:sp>
        <p:nvSpPr>
          <p:cNvPr id="17" name="Text Placeholder 62">
            <a:extLst>
              <a:ext uri="{FF2B5EF4-FFF2-40B4-BE49-F238E27FC236}">
                <a16:creationId xmlns:a16="http://schemas.microsoft.com/office/drawing/2014/main" id="{6A38B632-67A1-1A69-1D55-D89731AE787D}"/>
              </a:ext>
            </a:extLst>
          </p:cNvPr>
          <p:cNvSpPr txBox="1">
            <a:spLocks/>
          </p:cNvSpPr>
          <p:nvPr/>
        </p:nvSpPr>
        <p:spPr>
          <a:xfrm>
            <a:off x="7205981" y="3244305"/>
            <a:ext cx="3975054" cy="73737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Strategic collaboration as a key to creative and strategic success.</a:t>
            </a:r>
          </a:p>
        </p:txBody>
      </p:sp>
      <p:sp>
        <p:nvSpPr>
          <p:cNvPr id="18" name="Text Placeholder 59">
            <a:extLst>
              <a:ext uri="{FF2B5EF4-FFF2-40B4-BE49-F238E27FC236}">
                <a16:creationId xmlns:a16="http://schemas.microsoft.com/office/drawing/2014/main" id="{60963F16-10D4-B76B-8334-5453270CB498}"/>
              </a:ext>
            </a:extLst>
          </p:cNvPr>
          <p:cNvSpPr txBox="1">
            <a:spLocks/>
          </p:cNvSpPr>
          <p:nvPr/>
        </p:nvSpPr>
        <p:spPr>
          <a:xfrm>
            <a:off x="7378746" y="4608006"/>
            <a:ext cx="3975054"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EMERGING TRENDS​</a:t>
            </a:r>
            <a:endParaRPr lang="en-US" dirty="0"/>
          </a:p>
        </p:txBody>
      </p:sp>
      <p:sp>
        <p:nvSpPr>
          <p:cNvPr id="19" name="Text Placeholder 62">
            <a:extLst>
              <a:ext uri="{FF2B5EF4-FFF2-40B4-BE49-F238E27FC236}">
                <a16:creationId xmlns:a16="http://schemas.microsoft.com/office/drawing/2014/main" id="{1D173BDD-3E7D-4C47-4B9A-E8CD4B6EC13E}"/>
              </a:ext>
            </a:extLst>
          </p:cNvPr>
          <p:cNvSpPr txBox="1">
            <a:spLocks/>
          </p:cNvSpPr>
          <p:nvPr/>
        </p:nvSpPr>
        <p:spPr>
          <a:xfrm>
            <a:off x="7378746" y="5006196"/>
            <a:ext cx="3975054" cy="73737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Adapting to emerging trends is essential for long-term success.</a:t>
            </a:r>
          </a:p>
        </p:txBody>
      </p:sp>
    </p:spTree>
    <p:extLst>
      <p:ext uri="{BB962C8B-B14F-4D97-AF65-F5344CB8AC3E}">
        <p14:creationId xmlns:p14="http://schemas.microsoft.com/office/powerpoint/2010/main" val="33243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pic>
        <p:nvPicPr>
          <p:cNvPr id="24" name="Picture 23" descr="A close-up of a computer screen&#10;&#10;Description automatically generated">
            <a:extLst>
              <a:ext uri="{FF2B5EF4-FFF2-40B4-BE49-F238E27FC236}">
                <a16:creationId xmlns:a16="http://schemas.microsoft.com/office/drawing/2014/main" id="{A140BF5C-37CE-ACC9-1F87-20DEED324018}"/>
              </a:ext>
            </a:extLst>
          </p:cNvPr>
          <p:cNvPicPr>
            <a:picLocks noChangeAspect="1"/>
          </p:cNvPicPr>
          <p:nvPr/>
        </p:nvPicPr>
        <p:blipFill>
          <a:blip r:embed="rId2">
            <a:alphaModFix amt="20000"/>
          </a:blip>
          <a:stretch>
            <a:fillRect/>
          </a:stretch>
        </p:blipFill>
        <p:spPr>
          <a:xfrm>
            <a:off x="-1" y="0"/>
            <a:ext cx="12192001" cy="6865937"/>
          </a:xfrm>
          <a:prstGeom prst="rect">
            <a:avLst/>
          </a:prstGeom>
        </p:spPr>
      </p:pic>
      <p:sp>
        <p:nvSpPr>
          <p:cNvPr id="12" name="Text Placeholder 39">
            <a:extLst>
              <a:ext uri="{FF2B5EF4-FFF2-40B4-BE49-F238E27FC236}">
                <a16:creationId xmlns:a16="http://schemas.microsoft.com/office/drawing/2014/main" id="{6A95C191-DD27-6773-2AFF-F92773D599E4}"/>
              </a:ext>
            </a:extLst>
          </p:cNvPr>
          <p:cNvSpPr txBox="1">
            <a:spLocks/>
          </p:cNvSpPr>
          <p:nvPr/>
        </p:nvSpPr>
        <p:spPr>
          <a:xfrm>
            <a:off x="707261" y="1381592"/>
            <a:ext cx="11075164" cy="4981575"/>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ü"/>
            </a:pPr>
            <a:r>
              <a:rPr lang="en-US" sz="2000" b="1" dirty="0"/>
              <a:t>In summary, our data-driven analysis has illuminated a clear path for Microsoft's entry into the film industry.</a:t>
            </a:r>
          </a:p>
          <a:p>
            <a:pPr marL="285750" indent="-285750" algn="l">
              <a:buFont typeface="Wingdings" panose="05000000000000000000" pitchFamily="2" charset="2"/>
              <a:buChar char="ü"/>
            </a:pPr>
            <a:endParaRPr lang="en-US" sz="2000" b="1" dirty="0"/>
          </a:p>
          <a:p>
            <a:pPr marL="285750" indent="-285750" algn="l">
              <a:buFont typeface="Wingdings" panose="05000000000000000000" pitchFamily="2" charset="2"/>
              <a:buChar char="ü"/>
            </a:pPr>
            <a:r>
              <a:rPr lang="en-US" sz="2000" b="1" dirty="0"/>
              <a:t>The film industry offers substantial potential, and our insights will guide strategic decisions.</a:t>
            </a:r>
          </a:p>
          <a:p>
            <a:pPr marL="285750" indent="-285750" algn="l">
              <a:buFont typeface="Wingdings" panose="05000000000000000000" pitchFamily="2" charset="2"/>
              <a:buChar char="ü"/>
            </a:pPr>
            <a:endParaRPr lang="en-US" sz="2000" b="1" dirty="0"/>
          </a:p>
          <a:p>
            <a:pPr marL="285750" indent="-285750" algn="l">
              <a:buFont typeface="Wingdings" panose="05000000000000000000" pitchFamily="2" charset="2"/>
              <a:buChar char="ü"/>
            </a:pPr>
            <a:r>
              <a:rPr lang="en-US" sz="2000" b="1" dirty="0"/>
              <a:t>Remaining adaptable to changing trends and tastes is vital for long-term success.</a:t>
            </a:r>
          </a:p>
          <a:p>
            <a:pPr marL="285750" indent="-285750" algn="l">
              <a:buFont typeface="Wingdings" panose="05000000000000000000" pitchFamily="2" charset="2"/>
              <a:buChar char="ü"/>
            </a:pPr>
            <a:endParaRPr lang="en-US" sz="2000" b="1" dirty="0"/>
          </a:p>
          <a:p>
            <a:pPr marL="285750" indent="-285750" algn="l">
              <a:buFont typeface="Wingdings" panose="05000000000000000000" pitchFamily="2" charset="2"/>
              <a:buChar char="ü"/>
            </a:pPr>
            <a:r>
              <a:rPr lang="en-US" sz="2000" b="1" dirty="0"/>
              <a:t>We're excited to embark on this cinematic journey with Microsoft and create content that resonates globally.</a:t>
            </a:r>
          </a:p>
          <a:p>
            <a:pPr marL="285750" indent="-285750" algn="l">
              <a:buFont typeface="Wingdings" panose="05000000000000000000" pitchFamily="2" charset="2"/>
              <a:buChar char="ü"/>
            </a:pPr>
            <a:endParaRPr lang="en-US" sz="2000" b="1" dirty="0"/>
          </a:p>
          <a:p>
            <a:pPr marL="285750" indent="-285750" algn="l">
              <a:buFont typeface="Wingdings" panose="05000000000000000000" pitchFamily="2" charset="2"/>
              <a:buChar char="ü"/>
            </a:pPr>
            <a:r>
              <a:rPr lang="en-US" sz="2000" b="1" dirty="0"/>
              <a:t>Thank you for your support and enthusiasm as we venture into the world of filmmaking."</a:t>
            </a:r>
          </a:p>
        </p:txBody>
      </p:sp>
      <p:sp>
        <p:nvSpPr>
          <p:cNvPr id="11" name="Text Placeholder 26">
            <a:extLst>
              <a:ext uri="{FF2B5EF4-FFF2-40B4-BE49-F238E27FC236}">
                <a16:creationId xmlns:a16="http://schemas.microsoft.com/office/drawing/2014/main" id="{C4772319-622D-2B7F-3F4F-AA0850DA3D62}"/>
              </a:ext>
            </a:extLst>
          </p:cNvPr>
          <p:cNvSpPr>
            <a:spLocks noGrp="1"/>
          </p:cNvSpPr>
          <p:nvPr>
            <p:ph type="title"/>
          </p:nvPr>
        </p:nvSpPr>
        <p:spPr>
          <a:xfrm>
            <a:off x="2146734" y="247887"/>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ln w="19050">
                  <a:solidFill>
                    <a:schemeClr val="bg2"/>
                  </a:solidFill>
                </a:ln>
              </a:rPr>
              <a:t>conclusion</a:t>
            </a:r>
          </a:p>
        </p:txBody>
      </p:sp>
    </p:spTree>
    <p:extLst>
      <p:ext uri="{BB962C8B-B14F-4D97-AF65-F5344CB8AC3E}">
        <p14:creationId xmlns:p14="http://schemas.microsoft.com/office/powerpoint/2010/main" val="347489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pic>
        <p:nvPicPr>
          <p:cNvPr id="21" name="Picture 20" descr="A sign with text on it&#10;&#10;Description automatically generated">
            <a:extLst>
              <a:ext uri="{FF2B5EF4-FFF2-40B4-BE49-F238E27FC236}">
                <a16:creationId xmlns:a16="http://schemas.microsoft.com/office/drawing/2014/main" id="{DD149E03-8D3C-C92A-872B-D7EBB65EA90E}"/>
              </a:ext>
            </a:extLst>
          </p:cNvPr>
          <p:cNvPicPr>
            <a:picLocks noChangeAspect="1"/>
          </p:cNvPicPr>
          <p:nvPr/>
        </p:nvPicPr>
        <p:blipFill>
          <a:blip r:embed="rId2"/>
          <a:stretch>
            <a:fillRect/>
          </a:stretch>
        </p:blipFill>
        <p:spPr>
          <a:xfrm>
            <a:off x="3702882" y="1035882"/>
            <a:ext cx="4786236" cy="4786236"/>
          </a:xfrm>
          <a:prstGeom prst="rect">
            <a:avLst/>
          </a:prstGeom>
        </p:spPr>
      </p:pic>
    </p:spTree>
    <p:extLst>
      <p:ext uri="{BB962C8B-B14F-4D97-AF65-F5344CB8AC3E}">
        <p14:creationId xmlns:p14="http://schemas.microsoft.com/office/powerpoint/2010/main" val="331353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26" name="Text Placeholder 25">
            <a:extLst>
              <a:ext uri="{FF2B5EF4-FFF2-40B4-BE49-F238E27FC236}">
                <a16:creationId xmlns:a16="http://schemas.microsoft.com/office/drawing/2014/main" id="{5CE870AF-7162-A0AF-C08F-619384A60063}"/>
              </a:ext>
            </a:extLst>
          </p:cNvPr>
          <p:cNvSpPr>
            <a:spLocks noGrp="1"/>
          </p:cNvSpPr>
          <p:nvPr>
            <p:ph type="body" sz="quarter" idx="19"/>
          </p:nvPr>
        </p:nvSpPr>
        <p:spPr>
          <a:xfrm>
            <a:off x="1240695" y="2455835"/>
            <a:ext cx="3687513" cy="2461221"/>
          </a:xfrm>
        </p:spPr>
        <p:txBody>
          <a:bodyPr vert="horz" lIns="91440" tIns="45720" rIns="91440" bIns="45720" rtlCol="0">
            <a:normAutofit lnSpcReduction="10000"/>
          </a:bodyPr>
          <a:lstStyle/>
          <a:p>
            <a:r>
              <a:rPr lang="en-US" sz="2400" b="1" dirty="0"/>
              <a:t>This presentation aims to provide data-driven insights into the types of films that have performed well at the box office.</a:t>
            </a:r>
            <a:endParaRPr lang="en-KE" sz="2400" b="1" dirty="0"/>
          </a:p>
        </p:txBody>
      </p:sp>
      <p:pic>
        <p:nvPicPr>
          <p:cNvPr id="37" name="Picture 36">
            <a:extLst>
              <a:ext uri="{FF2B5EF4-FFF2-40B4-BE49-F238E27FC236}">
                <a16:creationId xmlns:a16="http://schemas.microsoft.com/office/drawing/2014/main" id="{50700B2A-BA3A-9471-3320-2B12CEF4F70F}"/>
              </a:ext>
            </a:extLst>
          </p:cNvPr>
          <p:cNvPicPr>
            <a:picLocks noChangeAspect="1"/>
          </p:cNvPicPr>
          <p:nvPr/>
        </p:nvPicPr>
        <p:blipFill>
          <a:blip r:embed="rId2">
            <a:alphaModFix amt="20000"/>
          </a:blip>
          <a:stretch>
            <a:fillRect/>
          </a:stretch>
        </p:blipFill>
        <p:spPr>
          <a:xfrm rot="5400000">
            <a:off x="-1463150" y="1463149"/>
            <a:ext cx="6858000" cy="3931702"/>
          </a:xfrm>
          <a:prstGeom prst="rect">
            <a:avLst/>
          </a:prstGeom>
        </p:spPr>
      </p:pic>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504328" y="340401"/>
            <a:ext cx="7288284" cy="469490"/>
          </a:xfrm>
        </p:spPr>
        <p:txBody>
          <a:bodyPr>
            <a:noAutofit/>
          </a:bodyPr>
          <a:lstStyle/>
          <a:p>
            <a:r>
              <a:rPr kumimoji="0" lang="en-US" b="0" i="0" u="none" strike="noStrike" kern="1200" cap="all" spc="400" normalizeH="0" baseline="0" noProof="0" dirty="0">
                <a:ln w="19050">
                  <a:solidFill>
                    <a:schemeClr val="accent5"/>
                  </a:solidFill>
                </a:ln>
                <a:noFill/>
                <a:effectLst/>
                <a:uLnTx/>
                <a:uFillTx/>
                <a:latin typeface="+mj-lt"/>
                <a:ea typeface="+mn-ea"/>
                <a:cs typeface="+mn-cs"/>
              </a:rPr>
              <a:t>Introduction</a:t>
            </a:r>
            <a:endParaRPr lang="en-US" dirty="0"/>
          </a:p>
        </p:txBody>
      </p:sp>
      <p:sp>
        <p:nvSpPr>
          <p:cNvPr id="12" name="Text Placeholder 11">
            <a:extLst>
              <a:ext uri="{FF2B5EF4-FFF2-40B4-BE49-F238E27FC236}">
                <a16:creationId xmlns:a16="http://schemas.microsoft.com/office/drawing/2014/main" id="{5221C62F-6B1B-22BE-DB7E-6A68FE44EC6B}"/>
              </a:ext>
            </a:extLst>
          </p:cNvPr>
          <p:cNvSpPr>
            <a:spLocks noGrp="1"/>
          </p:cNvSpPr>
          <p:nvPr>
            <p:ph type="body" sz="quarter" idx="25"/>
          </p:nvPr>
        </p:nvSpPr>
        <p:spPr>
          <a:xfrm>
            <a:off x="2230647" y="949726"/>
            <a:ext cx="7730705" cy="365125"/>
          </a:xfrm>
        </p:spPr>
        <p:txBody>
          <a:bodyPr>
            <a:normAutofit lnSpcReduction="10000"/>
          </a:bodyPr>
          <a:lstStyle/>
          <a:p>
            <a:r>
              <a:rPr lang="en-US" sz="2000" dirty="0"/>
              <a:t>Microsoft's venture into the film industry.</a:t>
            </a:r>
            <a:endParaRPr lang="en-KE" sz="2000" dirty="0"/>
          </a:p>
        </p:txBody>
      </p:sp>
      <p:sp>
        <p:nvSpPr>
          <p:cNvPr id="22" name="Text Placeholder 21">
            <a:extLst>
              <a:ext uri="{FF2B5EF4-FFF2-40B4-BE49-F238E27FC236}">
                <a16:creationId xmlns:a16="http://schemas.microsoft.com/office/drawing/2014/main" id="{DA0C12E5-9996-DBDC-4A03-048B18DD3E9B}"/>
              </a:ext>
            </a:extLst>
          </p:cNvPr>
          <p:cNvSpPr>
            <a:spLocks noGrp="1"/>
          </p:cNvSpPr>
          <p:nvPr>
            <p:ph type="body" sz="quarter" idx="23"/>
          </p:nvPr>
        </p:nvSpPr>
        <p:spPr>
          <a:xfrm>
            <a:off x="6168904" y="1971061"/>
            <a:ext cx="3117530" cy="699049"/>
          </a:xfrm>
        </p:spPr>
        <p:txBody>
          <a:bodyPr>
            <a:normAutofit/>
          </a:bodyPr>
          <a:lstStyle/>
          <a:p>
            <a:r>
              <a:rPr lang="en-US" sz="2400" dirty="0"/>
              <a:t>Motivation</a:t>
            </a:r>
            <a:endParaRPr lang="en-KE" sz="2400" dirty="0"/>
          </a:p>
        </p:txBody>
      </p:sp>
      <p:sp>
        <p:nvSpPr>
          <p:cNvPr id="29" name="Text Placeholder 25">
            <a:extLst>
              <a:ext uri="{FF2B5EF4-FFF2-40B4-BE49-F238E27FC236}">
                <a16:creationId xmlns:a16="http://schemas.microsoft.com/office/drawing/2014/main" id="{22549848-AF8B-2E2E-C51D-CFF0D4325005}"/>
              </a:ext>
            </a:extLst>
          </p:cNvPr>
          <p:cNvSpPr txBox="1">
            <a:spLocks/>
          </p:cNvSpPr>
          <p:nvPr/>
        </p:nvSpPr>
        <p:spPr>
          <a:xfrm>
            <a:off x="6168904" y="2455835"/>
            <a:ext cx="3931702" cy="2040296"/>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The growing success of original video content drives Microsoft's desire to enter the movie industry.</a:t>
            </a:r>
            <a:endParaRPr lang="en-KE" sz="2400" b="1" dirty="0"/>
          </a:p>
        </p:txBody>
      </p:sp>
      <p:sp>
        <p:nvSpPr>
          <p:cNvPr id="30" name="Text Placeholder 21">
            <a:extLst>
              <a:ext uri="{FF2B5EF4-FFF2-40B4-BE49-F238E27FC236}">
                <a16:creationId xmlns:a16="http://schemas.microsoft.com/office/drawing/2014/main" id="{C499F63A-8FB1-CB17-8BA6-373C147EE1F0}"/>
              </a:ext>
            </a:extLst>
          </p:cNvPr>
          <p:cNvSpPr txBox="1">
            <a:spLocks/>
          </p:cNvSpPr>
          <p:nvPr/>
        </p:nvSpPr>
        <p:spPr>
          <a:xfrm>
            <a:off x="1240695" y="1948787"/>
            <a:ext cx="3327500" cy="63088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400" cap="all" spc="200" baseline="0">
                <a:solidFill>
                  <a:schemeClr val="accent5"/>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Purpose</a:t>
            </a:r>
            <a:endParaRPr lang="en-KE" dirty="0"/>
          </a:p>
        </p:txBody>
      </p:sp>
      <p:pic>
        <p:nvPicPr>
          <p:cNvPr id="32" name="Picture 31" descr="A person with his arms up&#10;&#10;Description automatically generated">
            <a:extLst>
              <a:ext uri="{FF2B5EF4-FFF2-40B4-BE49-F238E27FC236}">
                <a16:creationId xmlns:a16="http://schemas.microsoft.com/office/drawing/2014/main" id="{FF12DE2E-B9C4-4DB5-4578-3DC54F430278}"/>
              </a:ext>
            </a:extLst>
          </p:cNvPr>
          <p:cNvPicPr>
            <a:picLocks noChangeAspect="1"/>
          </p:cNvPicPr>
          <p:nvPr/>
        </p:nvPicPr>
        <p:blipFill>
          <a:blip r:embed="rId3"/>
          <a:stretch>
            <a:fillRect/>
          </a:stretch>
        </p:blipFill>
        <p:spPr>
          <a:xfrm>
            <a:off x="8571467" y="1968367"/>
            <a:ext cx="461147" cy="461147"/>
          </a:xfrm>
          <a:prstGeom prst="rect">
            <a:avLst/>
          </a:prstGeom>
        </p:spPr>
      </p:pic>
      <p:pic>
        <p:nvPicPr>
          <p:cNvPr id="35" name="Picture 34">
            <a:extLst>
              <a:ext uri="{FF2B5EF4-FFF2-40B4-BE49-F238E27FC236}">
                <a16:creationId xmlns:a16="http://schemas.microsoft.com/office/drawing/2014/main" id="{03836E8F-DB10-8678-7F4A-BFFB9DABC8E8}"/>
              </a:ext>
            </a:extLst>
          </p:cNvPr>
          <p:cNvPicPr>
            <a:picLocks noChangeAspect="1"/>
          </p:cNvPicPr>
          <p:nvPr/>
        </p:nvPicPr>
        <p:blipFill>
          <a:blip r:embed="rId4"/>
          <a:stretch>
            <a:fillRect/>
          </a:stretch>
        </p:blipFill>
        <p:spPr>
          <a:xfrm>
            <a:off x="3136208" y="1946092"/>
            <a:ext cx="461147" cy="461147"/>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26" name="Text Placeholder 25">
            <a:extLst>
              <a:ext uri="{FF2B5EF4-FFF2-40B4-BE49-F238E27FC236}">
                <a16:creationId xmlns:a16="http://schemas.microsoft.com/office/drawing/2014/main" id="{5CE870AF-7162-A0AF-C08F-619384A60063}"/>
              </a:ext>
            </a:extLst>
          </p:cNvPr>
          <p:cNvSpPr>
            <a:spLocks noGrp="1"/>
          </p:cNvSpPr>
          <p:nvPr>
            <p:ph type="body" sz="quarter" idx="19"/>
          </p:nvPr>
        </p:nvSpPr>
        <p:spPr>
          <a:xfrm>
            <a:off x="1174020" y="1012361"/>
            <a:ext cx="7436580" cy="5526551"/>
          </a:xfrm>
        </p:spPr>
        <p:txBody>
          <a:bodyPr vert="horz" lIns="91440" tIns="45720" rIns="91440" bIns="45720" rtlCol="0">
            <a:normAutofit lnSpcReduction="10000"/>
          </a:bodyPr>
          <a:lstStyle/>
          <a:p>
            <a:pPr marL="457200" indent="-457200">
              <a:buFont typeface="Wingdings" panose="05000000000000000000" pitchFamily="2" charset="2"/>
              <a:buChar char="v"/>
            </a:pPr>
            <a:r>
              <a:rPr lang="en-US" sz="3200" dirty="0"/>
              <a:t>Market Research Data</a:t>
            </a:r>
          </a:p>
          <a:p>
            <a:pPr marL="457200" indent="-457200">
              <a:buFont typeface="Wingdings" panose="05000000000000000000" pitchFamily="2" charset="2"/>
              <a:buChar char="v"/>
            </a:pPr>
            <a:r>
              <a:rPr lang="en-US" sz="3200" dirty="0"/>
              <a:t>Top-Grossing Films</a:t>
            </a:r>
          </a:p>
          <a:p>
            <a:pPr marL="457200" indent="-457200">
              <a:buFont typeface="Wingdings" panose="05000000000000000000" pitchFamily="2" charset="2"/>
              <a:buChar char="v"/>
            </a:pPr>
            <a:r>
              <a:rPr lang="en-US" sz="3200" dirty="0"/>
              <a:t>Genre Analysis</a:t>
            </a:r>
          </a:p>
          <a:p>
            <a:pPr marL="457200" indent="-457200">
              <a:buFont typeface="Wingdings" panose="05000000000000000000" pitchFamily="2" charset="2"/>
              <a:buChar char="v"/>
            </a:pPr>
            <a:r>
              <a:rPr lang="en-US" sz="3200" dirty="0"/>
              <a:t>Yearly Trends</a:t>
            </a:r>
          </a:p>
          <a:p>
            <a:pPr marL="457200" indent="-457200">
              <a:buFont typeface="Wingdings" panose="05000000000000000000" pitchFamily="2" charset="2"/>
              <a:buChar char="v"/>
            </a:pPr>
            <a:r>
              <a:rPr lang="en-US" sz="3200" dirty="0"/>
              <a:t>Global Market Analysis</a:t>
            </a:r>
          </a:p>
          <a:p>
            <a:pPr marL="457200" indent="-457200">
              <a:buFont typeface="Wingdings" panose="05000000000000000000" pitchFamily="2" charset="2"/>
              <a:buChar char="v"/>
            </a:pPr>
            <a:r>
              <a:rPr lang="en-US" sz="3200" dirty="0"/>
              <a:t>Emerging Trends</a:t>
            </a:r>
          </a:p>
          <a:p>
            <a:pPr marL="457200" indent="-457200">
              <a:buFont typeface="Wingdings" panose="05000000000000000000" pitchFamily="2" charset="2"/>
              <a:buChar char="v"/>
            </a:pPr>
            <a:r>
              <a:rPr lang="en-US" sz="3200" dirty="0"/>
              <a:t>Actionable Insights</a:t>
            </a:r>
          </a:p>
          <a:p>
            <a:pPr marL="457200" indent="-457200">
              <a:buFont typeface="Wingdings" panose="05000000000000000000" pitchFamily="2" charset="2"/>
              <a:buChar char="v"/>
            </a:pPr>
            <a:r>
              <a:rPr lang="en-US" sz="3200" dirty="0"/>
              <a:t>Collaboration</a:t>
            </a:r>
          </a:p>
          <a:p>
            <a:pPr marL="457200" indent="-457200">
              <a:buFont typeface="Wingdings" panose="05000000000000000000" pitchFamily="2" charset="2"/>
              <a:buChar char="v"/>
            </a:pPr>
            <a:r>
              <a:rPr lang="en-US" sz="3200" dirty="0"/>
              <a:t>Conclusion</a:t>
            </a:r>
          </a:p>
          <a:p>
            <a:pPr marL="457200" indent="-457200">
              <a:buFont typeface="Wingdings" panose="05000000000000000000" pitchFamily="2" charset="2"/>
              <a:buChar char="v"/>
            </a:pPr>
            <a:r>
              <a:rPr lang="en-US" sz="3200" dirty="0"/>
              <a:t>Q&amp;A</a:t>
            </a: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504328" y="340401"/>
            <a:ext cx="7288284" cy="469490"/>
          </a:xfrm>
        </p:spPr>
        <p:txBody>
          <a:bodyPr>
            <a:noAutofit/>
          </a:bodyPr>
          <a:lstStyle/>
          <a:p>
            <a:r>
              <a:rPr kumimoji="0" lang="en-US" b="0" i="0" u="none" strike="noStrike" kern="1200" cap="all" spc="400" normalizeH="0" baseline="0" noProof="0" dirty="0">
                <a:ln w="19050">
                  <a:solidFill>
                    <a:schemeClr val="accent5"/>
                  </a:solidFill>
                </a:ln>
                <a:noFill/>
                <a:effectLst/>
                <a:uLnTx/>
                <a:uFillTx/>
                <a:latin typeface="+mj-lt"/>
                <a:ea typeface="+mn-ea"/>
                <a:cs typeface="+mn-cs"/>
              </a:rPr>
              <a:t>Agenda</a:t>
            </a:r>
            <a:endParaRPr lang="en-US" dirty="0"/>
          </a:p>
        </p:txBody>
      </p:sp>
    </p:spTree>
    <p:extLst>
      <p:ext uri="{BB962C8B-B14F-4D97-AF65-F5344CB8AC3E}">
        <p14:creationId xmlns:p14="http://schemas.microsoft.com/office/powerpoint/2010/main" val="194185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688973" y="2768600"/>
            <a:ext cx="3783009" cy="1129164"/>
          </a:xfrm>
        </p:spPr>
        <p:txBody>
          <a:bodyPr/>
          <a:lstStyle/>
          <a:p>
            <a:r>
              <a:rPr lang="en-US" noProof="0" dirty="0"/>
              <a:t>DaTA SOURCES</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Box Office Mojo</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industry reports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t>A widely recognized and comprehensive online database that tracks and provides detailed information on the financial performance of films in theaters.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0" y="1639822"/>
            <a:ext cx="3561465" cy="1475319"/>
          </a:xfrm>
        </p:spPr>
        <p:txBody>
          <a:bodyPr>
            <a:normAutofit/>
          </a:bodyPr>
          <a:lstStyle/>
          <a:p>
            <a:r>
              <a:rPr lang="en-US" dirty="0"/>
              <a:t>Comprehensive documentation prepared by experts and organizations offering critical insights, statistics, and trends relevant to the film and entertainment sector.</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IMDb</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normAutofit/>
          </a:bodyPr>
          <a:lstStyle/>
          <a:p>
            <a:r>
              <a:rPr lang="en-US" dirty="0"/>
              <a:t>An online platform that provides a vast repository of information on films, television shows, actors, and industry professionals </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2" name="Title 33">
            <a:extLst>
              <a:ext uri="{FF2B5EF4-FFF2-40B4-BE49-F238E27FC236}">
                <a16:creationId xmlns:a16="http://schemas.microsoft.com/office/drawing/2014/main" id="{872EF5A0-FF9D-FC38-2F74-AA7805A569A0}"/>
              </a:ext>
            </a:extLst>
          </p:cNvPr>
          <p:cNvSpPr txBox="1">
            <a:spLocks/>
          </p:cNvSpPr>
          <p:nvPr/>
        </p:nvSpPr>
        <p:spPr>
          <a:xfrm>
            <a:off x="1504328" y="340401"/>
            <a:ext cx="7288284" cy="469490"/>
          </a:xfrm>
          <a:prstGeom prst="rect">
            <a:avLst/>
          </a:prstGeom>
        </p:spPr>
        <p:txBody>
          <a:bodyPr vert="horz" lIns="91440" tIns="45720" rIns="91440" bIns="45720" rtlCol="0" anchor="t">
            <a:no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dirty="0">
                <a:ln w="19050">
                  <a:solidFill>
                    <a:schemeClr val="accent5"/>
                  </a:solidFill>
                </a:ln>
                <a:ea typeface="+mn-ea"/>
                <a:cs typeface="+mn-cs"/>
              </a:rPr>
              <a:t>MARKET RESEARCH DATA</a:t>
            </a:r>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5" name="Title 33">
            <a:extLst>
              <a:ext uri="{FF2B5EF4-FFF2-40B4-BE49-F238E27FC236}">
                <a16:creationId xmlns:a16="http://schemas.microsoft.com/office/drawing/2014/main" id="{B15ED428-DABF-D501-53DB-29F71224225D}"/>
              </a:ext>
            </a:extLst>
          </p:cNvPr>
          <p:cNvSpPr txBox="1">
            <a:spLocks/>
          </p:cNvSpPr>
          <p:nvPr/>
        </p:nvSpPr>
        <p:spPr>
          <a:xfrm>
            <a:off x="1504328" y="340401"/>
            <a:ext cx="7288284" cy="469490"/>
          </a:xfrm>
          <a:prstGeom prst="rect">
            <a:avLst/>
          </a:prstGeom>
        </p:spPr>
        <p:txBody>
          <a:bodyPr vert="horz" lIns="91440" tIns="45720" rIns="91440" bIns="45720" rtlCol="0" anchor="t">
            <a:no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b="1" dirty="0"/>
              <a:t>Top-Grossing Films</a:t>
            </a:r>
            <a:endParaRPr lang="en-US" dirty="0"/>
          </a:p>
        </p:txBody>
      </p:sp>
      <p:pic>
        <p:nvPicPr>
          <p:cNvPr id="47" name="Picture 46" descr="A city with a spaceship flying over it&#10;&#10;Description automatically generated">
            <a:extLst>
              <a:ext uri="{FF2B5EF4-FFF2-40B4-BE49-F238E27FC236}">
                <a16:creationId xmlns:a16="http://schemas.microsoft.com/office/drawing/2014/main" id="{F9280DDA-4395-094A-6AAA-05F828A244B3}"/>
              </a:ext>
            </a:extLst>
          </p:cNvPr>
          <p:cNvPicPr>
            <a:picLocks noChangeAspect="1"/>
          </p:cNvPicPr>
          <p:nvPr/>
        </p:nvPicPr>
        <p:blipFill>
          <a:blip r:embed="rId2">
            <a:alphaModFix amt="10000"/>
          </a:blip>
          <a:stretch>
            <a:fillRect/>
          </a:stretch>
        </p:blipFill>
        <p:spPr>
          <a:xfrm>
            <a:off x="0" y="-3386"/>
            <a:ext cx="12192000" cy="6861386"/>
          </a:xfrm>
          <a:prstGeom prst="rect">
            <a:avLst/>
          </a:prstGeom>
        </p:spPr>
      </p:pic>
      <p:graphicFrame>
        <p:nvGraphicFramePr>
          <p:cNvPr id="43" name="Table 42">
            <a:extLst>
              <a:ext uri="{FF2B5EF4-FFF2-40B4-BE49-F238E27FC236}">
                <a16:creationId xmlns:a16="http://schemas.microsoft.com/office/drawing/2014/main" id="{0D94B57C-D9BE-D71B-CEC6-030AE6E8537E}"/>
              </a:ext>
            </a:extLst>
          </p:cNvPr>
          <p:cNvGraphicFramePr>
            <a:graphicFrameLocks noGrp="1"/>
          </p:cNvGraphicFramePr>
          <p:nvPr>
            <p:extLst>
              <p:ext uri="{D42A27DB-BD31-4B8C-83A1-F6EECF244321}">
                <p14:modId xmlns:p14="http://schemas.microsoft.com/office/powerpoint/2010/main" val="2724489064"/>
              </p:ext>
            </p:extLst>
          </p:nvPr>
        </p:nvGraphicFramePr>
        <p:xfrm>
          <a:off x="361950" y="1238249"/>
          <a:ext cx="7210426" cy="4427220"/>
        </p:xfrm>
        <a:graphic>
          <a:graphicData uri="http://schemas.openxmlformats.org/drawingml/2006/table">
            <a:tbl>
              <a:tblPr/>
              <a:tblGrid>
                <a:gridCol w="560033">
                  <a:extLst>
                    <a:ext uri="{9D8B030D-6E8A-4147-A177-3AD203B41FA5}">
                      <a16:colId xmlns:a16="http://schemas.microsoft.com/office/drawing/2014/main" val="435973906"/>
                    </a:ext>
                  </a:extLst>
                </a:gridCol>
                <a:gridCol w="3383534">
                  <a:extLst>
                    <a:ext uri="{9D8B030D-6E8A-4147-A177-3AD203B41FA5}">
                      <a16:colId xmlns:a16="http://schemas.microsoft.com/office/drawing/2014/main" val="1963829890"/>
                    </a:ext>
                  </a:extLst>
                </a:gridCol>
                <a:gridCol w="2146793">
                  <a:extLst>
                    <a:ext uri="{9D8B030D-6E8A-4147-A177-3AD203B41FA5}">
                      <a16:colId xmlns:a16="http://schemas.microsoft.com/office/drawing/2014/main" val="337551357"/>
                    </a:ext>
                  </a:extLst>
                </a:gridCol>
                <a:gridCol w="1120066">
                  <a:extLst>
                    <a:ext uri="{9D8B030D-6E8A-4147-A177-3AD203B41FA5}">
                      <a16:colId xmlns:a16="http://schemas.microsoft.com/office/drawing/2014/main" val="3208269322"/>
                    </a:ext>
                  </a:extLst>
                </a:gridCol>
              </a:tblGrid>
              <a:tr h="671513">
                <a:tc>
                  <a:txBody>
                    <a:bodyPr/>
                    <a:lstStyle/>
                    <a:p>
                      <a:pPr algn="l" fontAlgn="b"/>
                      <a:r>
                        <a:rPr lang="en-KE" sz="2400" b="0" i="0" u="none" strike="noStrike" dirty="0">
                          <a:solidFill>
                            <a:schemeClr val="bg1"/>
                          </a:solidFill>
                          <a:effectLst/>
                          <a:latin typeface="+mn-lt"/>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400" b="1" i="0" u="none" strike="noStrike" dirty="0">
                          <a:solidFill>
                            <a:schemeClr val="bg1"/>
                          </a:solidFill>
                          <a:effectLst/>
                          <a:latin typeface="+mn-lt"/>
                        </a:rPr>
                        <a:t>Title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400" b="1" i="0" u="none" strike="noStrike" dirty="0">
                          <a:solidFill>
                            <a:schemeClr val="bg1"/>
                          </a:solidFill>
                          <a:effectLst/>
                          <a:latin typeface="+mn-lt"/>
                        </a:rPr>
                        <a:t>Domestic Gross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400" b="1" i="0" u="none" strike="noStrike" dirty="0">
                          <a:solidFill>
                            <a:schemeClr val="bg1"/>
                          </a:solidFill>
                          <a:effectLst/>
                          <a:latin typeface="+mn-lt"/>
                        </a:rPr>
                        <a:t>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490554"/>
                  </a:ext>
                </a:extLst>
              </a:tr>
              <a:tr h="671513">
                <a:tc>
                  <a:txBody>
                    <a:bodyPr/>
                    <a:lstStyle/>
                    <a:p>
                      <a:pPr algn="ctr" fontAlgn="t"/>
                      <a:r>
                        <a:rPr lang="en-KE" sz="2400" b="1" i="0" u="none" strike="noStrike">
                          <a:solidFill>
                            <a:schemeClr val="bg1"/>
                          </a:solidFill>
                          <a:effectLst/>
                          <a:latin typeface="+mn-lt"/>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effectLst/>
                          <a:latin typeface="+mn-lt"/>
                        </a:rPr>
                        <a:t>Star Wars: The Force Awakens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KE" sz="2400" b="0" i="0" u="none" strike="noStrike">
                          <a:solidFill>
                            <a:schemeClr val="bg1"/>
                          </a:solidFill>
                          <a:effectLst/>
                          <a:latin typeface="+mn-lt"/>
                        </a:rPr>
                        <a:t>         936,700,000.0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KE" sz="2400" b="0" i="0" u="none" strike="noStrike" dirty="0">
                          <a:solidFill>
                            <a:schemeClr val="bg1"/>
                          </a:solidFill>
                          <a:effectLst/>
                          <a:latin typeface="+mn-lt"/>
                        </a:rPr>
                        <a:t>2015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123418"/>
                  </a:ext>
                </a:extLst>
              </a:tr>
              <a:tr h="671513">
                <a:tc>
                  <a:txBody>
                    <a:bodyPr/>
                    <a:lstStyle/>
                    <a:p>
                      <a:pPr algn="ctr" fontAlgn="t"/>
                      <a:r>
                        <a:rPr lang="en-KE" sz="2400" b="1" i="0" u="none" strike="noStrike">
                          <a:solidFill>
                            <a:schemeClr val="bg1"/>
                          </a:solidFill>
                          <a:effectLst/>
                          <a:latin typeface="+mn-lt"/>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effectLst/>
                          <a:latin typeface="+mn-lt"/>
                        </a:rPr>
                        <a:t>Black Panther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KE" sz="2400" b="0" i="0" u="none" strike="noStrike">
                          <a:solidFill>
                            <a:schemeClr val="bg1"/>
                          </a:solidFill>
                          <a:effectLst/>
                          <a:latin typeface="+mn-lt"/>
                        </a:rPr>
                        <a:t>         700,100,000.0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KE" sz="2400" b="0" i="0" u="none" strike="noStrike" dirty="0">
                          <a:solidFill>
                            <a:schemeClr val="bg1"/>
                          </a:solidFill>
                          <a:effectLst/>
                          <a:latin typeface="+mn-lt"/>
                        </a:rPr>
                        <a:t>2018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5855183"/>
                  </a:ext>
                </a:extLst>
              </a:tr>
              <a:tr h="671513">
                <a:tc>
                  <a:txBody>
                    <a:bodyPr/>
                    <a:lstStyle/>
                    <a:p>
                      <a:pPr algn="ctr" fontAlgn="t"/>
                      <a:r>
                        <a:rPr lang="en-KE" sz="2400" b="1" i="0" u="none" strike="noStrike">
                          <a:solidFill>
                            <a:schemeClr val="bg1"/>
                          </a:solidFill>
                          <a:effectLst/>
                          <a:latin typeface="+mn-lt"/>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effectLst/>
                          <a:latin typeface="+mn-lt"/>
                        </a:rPr>
                        <a:t>Avengers: Infinity War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KE" sz="2400" b="0" i="0" u="none" strike="noStrike">
                          <a:solidFill>
                            <a:schemeClr val="bg1"/>
                          </a:solidFill>
                          <a:effectLst/>
                          <a:latin typeface="+mn-lt"/>
                        </a:rPr>
                        <a:t>         678,800,000.0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KE" sz="2400" b="0" i="0" u="none" strike="noStrike" dirty="0">
                          <a:solidFill>
                            <a:schemeClr val="bg1"/>
                          </a:solidFill>
                          <a:effectLst/>
                          <a:latin typeface="+mn-lt"/>
                        </a:rPr>
                        <a:t>2018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63057"/>
                  </a:ext>
                </a:extLst>
              </a:tr>
              <a:tr h="671513">
                <a:tc>
                  <a:txBody>
                    <a:bodyPr/>
                    <a:lstStyle/>
                    <a:p>
                      <a:pPr algn="ctr" fontAlgn="t"/>
                      <a:r>
                        <a:rPr lang="en-KE" sz="2400" b="1" i="0" u="none" strike="noStrike">
                          <a:solidFill>
                            <a:schemeClr val="bg1"/>
                          </a:solidFill>
                          <a:effectLst/>
                          <a:latin typeface="+mn-lt"/>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effectLst/>
                          <a:latin typeface="+mn-lt"/>
                        </a:rPr>
                        <a:t>Jurassic World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KE" sz="2400" b="0" i="0" u="none" strike="noStrike">
                          <a:solidFill>
                            <a:schemeClr val="bg1"/>
                          </a:solidFill>
                          <a:effectLst/>
                          <a:latin typeface="+mn-lt"/>
                        </a:rPr>
                        <a:t>         652,300,000.0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KE" sz="2400" b="0" i="0" u="none" strike="noStrike" dirty="0">
                          <a:solidFill>
                            <a:schemeClr val="bg1"/>
                          </a:solidFill>
                          <a:effectLst/>
                          <a:latin typeface="+mn-lt"/>
                        </a:rPr>
                        <a:t>2015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1273135"/>
                  </a:ext>
                </a:extLst>
              </a:tr>
              <a:tr h="671513">
                <a:tc>
                  <a:txBody>
                    <a:bodyPr/>
                    <a:lstStyle/>
                    <a:p>
                      <a:pPr algn="ctr" fontAlgn="t"/>
                      <a:r>
                        <a:rPr lang="en-KE" sz="2400" b="1" i="0" u="none" strike="noStrike">
                          <a:solidFill>
                            <a:schemeClr val="bg1"/>
                          </a:solidFill>
                          <a:effectLst/>
                          <a:latin typeface="+mn-lt"/>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effectLst/>
                          <a:latin typeface="+mn-lt"/>
                        </a:rPr>
                        <a:t>Marvel's The Avengers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KE" sz="2400" b="0" i="0" u="none" strike="noStrike">
                          <a:solidFill>
                            <a:schemeClr val="bg1"/>
                          </a:solidFill>
                          <a:effectLst/>
                          <a:latin typeface="+mn-lt"/>
                        </a:rPr>
                        <a:t>         623,400,000.0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KE" sz="2400" b="0" i="0" u="none" strike="noStrike" dirty="0">
                          <a:solidFill>
                            <a:schemeClr val="bg1"/>
                          </a:solidFill>
                          <a:effectLst/>
                          <a:latin typeface="+mn-lt"/>
                        </a:rPr>
                        <a:t>2012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4319764"/>
                  </a:ext>
                </a:extLst>
              </a:tr>
            </a:tbl>
          </a:graphicData>
        </a:graphic>
      </p:graphicFrame>
      <p:sp>
        <p:nvSpPr>
          <p:cNvPr id="42" name="Text Placeholder 39">
            <a:extLst>
              <a:ext uri="{FF2B5EF4-FFF2-40B4-BE49-F238E27FC236}">
                <a16:creationId xmlns:a16="http://schemas.microsoft.com/office/drawing/2014/main" id="{8AE444D4-B93A-F0AF-198E-47DF74061617}"/>
              </a:ext>
            </a:extLst>
          </p:cNvPr>
          <p:cNvSpPr txBox="1">
            <a:spLocks/>
          </p:cNvSpPr>
          <p:nvPr/>
        </p:nvSpPr>
        <p:spPr>
          <a:xfrm>
            <a:off x="7884317" y="1238249"/>
            <a:ext cx="3802858" cy="4798694"/>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800" b="1" dirty="0"/>
              <a:t>Sci-fi movies have dominated the list of top-grossing films, due to their ability to captivate audiences with imaginative worlds, futuristic technologies, and compelling narratives.</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Franchises offer established fan bases and increased box office potential; e.g., The 'Marvel Cinematic Universe' is a prime example of franchise success.</a:t>
            </a:r>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8451149-7065-2F89-A911-89DB0253360D}"/>
              </a:ext>
            </a:extLst>
          </p:cNvPr>
          <p:cNvPicPr>
            <a:picLocks noChangeAspect="1"/>
          </p:cNvPicPr>
          <p:nvPr/>
        </p:nvPicPr>
        <p:blipFill>
          <a:blip r:embed="rId2"/>
          <a:srcRect/>
          <a:stretch/>
        </p:blipFill>
        <p:spPr>
          <a:xfrm>
            <a:off x="323850" y="908175"/>
            <a:ext cx="5334461" cy="5334461"/>
          </a:xfrm>
          <a:prstGeom prst="rect">
            <a:avLst/>
          </a:prstGeom>
          <a:noFill/>
        </p:spPr>
      </p:pic>
      <p:sp>
        <p:nvSpPr>
          <p:cNvPr id="118" name="Text Placeholder 3">
            <a:extLst>
              <a:ext uri="{FF2B5EF4-FFF2-40B4-BE49-F238E27FC236}">
                <a16:creationId xmlns:a16="http://schemas.microsoft.com/office/drawing/2014/main" id="{199A7B87-2E01-59EC-C8E0-2676DF0BADE4}"/>
              </a:ext>
            </a:extLst>
          </p:cNvPr>
          <p:cNvSpPr>
            <a:spLocks noGrp="1"/>
          </p:cNvSpPr>
          <p:nvPr>
            <p:ph type="body" sz="quarter" idx="18"/>
          </p:nvPr>
        </p:nvSpPr>
        <p:spPr>
          <a:xfrm>
            <a:off x="6353468" y="3260492"/>
            <a:ext cx="1152144" cy="768096"/>
          </a:xfrm>
        </p:spPr>
        <p:txBody>
          <a:bodyPr/>
          <a:lstStyle/>
          <a:p>
            <a:r>
              <a:rPr lang="en-US" dirty="0"/>
              <a:t>2nd</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02E4C0-AD5E-4E8C-9F21-7CCE474BDCEB}" type="slidenum">
              <a:rPr lang="en-US" smtClean="0"/>
              <a:pPr>
                <a:spcAft>
                  <a:spcPts val="600"/>
                </a:spcAft>
              </a:pPr>
              <a:t>6</a:t>
            </a:fld>
            <a:endParaRPr lang="en-US" dirty="0"/>
          </a:p>
        </p:txBody>
      </p:sp>
      <p:sp>
        <p:nvSpPr>
          <p:cNvPr id="122" name="Text Placeholder 6">
            <a:extLst>
              <a:ext uri="{FF2B5EF4-FFF2-40B4-BE49-F238E27FC236}">
                <a16:creationId xmlns:a16="http://schemas.microsoft.com/office/drawing/2014/main" id="{F9087005-5D1E-9D13-0F8D-2AB673034F8E}"/>
              </a:ext>
            </a:extLst>
          </p:cNvPr>
          <p:cNvSpPr>
            <a:spLocks noGrp="1"/>
          </p:cNvSpPr>
          <p:nvPr>
            <p:ph type="body" sz="quarter" idx="20"/>
          </p:nvPr>
        </p:nvSpPr>
        <p:spPr>
          <a:xfrm>
            <a:off x="6353467" y="4773463"/>
            <a:ext cx="1152144" cy="768096"/>
          </a:xfrm>
        </p:spPr>
        <p:txBody>
          <a:bodyPr/>
          <a:lstStyle/>
          <a:p>
            <a:r>
              <a:rPr lang="en-US" dirty="0"/>
              <a:t>3rd</a:t>
            </a:r>
          </a:p>
        </p:txBody>
      </p:sp>
      <p:sp>
        <p:nvSpPr>
          <p:cNvPr id="124" name="Text Placeholder 8">
            <a:extLst>
              <a:ext uri="{FF2B5EF4-FFF2-40B4-BE49-F238E27FC236}">
                <a16:creationId xmlns:a16="http://schemas.microsoft.com/office/drawing/2014/main" id="{E67FEA16-15C3-5657-CA4A-52B2838CE2B1}"/>
              </a:ext>
            </a:extLst>
          </p:cNvPr>
          <p:cNvSpPr>
            <a:spLocks noGrp="1"/>
          </p:cNvSpPr>
          <p:nvPr>
            <p:ph type="body" sz="quarter" idx="16"/>
          </p:nvPr>
        </p:nvSpPr>
        <p:spPr>
          <a:xfrm>
            <a:off x="6347375" y="1747520"/>
            <a:ext cx="1152144" cy="768096"/>
          </a:xfrm>
        </p:spPr>
        <p:txBody>
          <a:bodyPr/>
          <a:lstStyle/>
          <a:p>
            <a:r>
              <a:rPr lang="en-US" dirty="0"/>
              <a:t>1st</a:t>
            </a:r>
          </a:p>
        </p:txBody>
      </p:sp>
      <p:sp>
        <p:nvSpPr>
          <p:cNvPr id="5" name="Title 33">
            <a:extLst>
              <a:ext uri="{FF2B5EF4-FFF2-40B4-BE49-F238E27FC236}">
                <a16:creationId xmlns:a16="http://schemas.microsoft.com/office/drawing/2014/main" id="{7E421D6F-EC45-4477-DF30-5BE4263AE4DD}"/>
              </a:ext>
            </a:extLst>
          </p:cNvPr>
          <p:cNvSpPr txBox="1">
            <a:spLocks/>
          </p:cNvSpPr>
          <p:nvPr/>
        </p:nvSpPr>
        <p:spPr>
          <a:xfrm>
            <a:off x="7817967" y="2962656"/>
            <a:ext cx="3365003" cy="466344"/>
          </a:xfrm>
          <a:prstGeom prst="rect">
            <a:avLst/>
          </a:prstGeom>
        </p:spPr>
        <p:txBody>
          <a:bodyPr vert="horz" lIns="91440" tIns="45720" rIns="91440" bIns="45720" rtlCol="0" anchor="t">
            <a:noAutofit/>
          </a:bodyPr>
          <a:lstStyle>
            <a:defPPr>
              <a:defRPr lang="en-US"/>
            </a:defPPr>
            <a:lvl1pPr>
              <a:lnSpc>
                <a:spcPct val="125000"/>
              </a:lnSpc>
              <a:spcBef>
                <a:spcPts val="500"/>
              </a:spcBef>
              <a:buNone/>
              <a:defRPr sz="2400" cap="none" spc="100" baseline="0">
                <a:ln w="19050">
                  <a:solidFill>
                    <a:schemeClr val="accent5"/>
                  </a:solidFill>
                </a:ln>
                <a:solidFill>
                  <a:schemeClr val="bg1"/>
                </a:solidFill>
              </a:defRPr>
            </a:lvl1pPr>
          </a:lstStyle>
          <a:p>
            <a:r>
              <a:rPr lang="en-US" dirty="0"/>
              <a:t>Comedy</a:t>
            </a:r>
          </a:p>
        </p:txBody>
      </p:sp>
      <p:sp>
        <p:nvSpPr>
          <p:cNvPr id="128" name="Title 11">
            <a:extLst>
              <a:ext uri="{FF2B5EF4-FFF2-40B4-BE49-F238E27FC236}">
                <a16:creationId xmlns:a16="http://schemas.microsoft.com/office/drawing/2014/main" id="{F8F513D7-1BC0-B42D-BBA8-16B3BFCB2AE2}"/>
              </a:ext>
            </a:extLst>
          </p:cNvPr>
          <p:cNvSpPr>
            <a:spLocks noGrp="1"/>
          </p:cNvSpPr>
          <p:nvPr>
            <p:ph type="title"/>
          </p:nvPr>
        </p:nvSpPr>
        <p:spPr>
          <a:xfrm>
            <a:off x="3863866" y="235604"/>
            <a:ext cx="5184648" cy="466344"/>
          </a:xfrm>
        </p:spPr>
        <p:txBody>
          <a:bodyPr/>
          <a:lstStyle/>
          <a:p>
            <a:r>
              <a:rPr lang="en-US" dirty="0"/>
              <a:t>Genre Analysis</a:t>
            </a:r>
          </a:p>
        </p:txBody>
      </p:sp>
      <p:sp>
        <p:nvSpPr>
          <p:cNvPr id="43" name="Title 33">
            <a:extLst>
              <a:ext uri="{FF2B5EF4-FFF2-40B4-BE49-F238E27FC236}">
                <a16:creationId xmlns:a16="http://schemas.microsoft.com/office/drawing/2014/main" id="{352A933C-DD13-602D-9EE1-87919299F88F}"/>
              </a:ext>
            </a:extLst>
          </p:cNvPr>
          <p:cNvSpPr txBox="1">
            <a:spLocks/>
          </p:cNvSpPr>
          <p:nvPr/>
        </p:nvSpPr>
        <p:spPr>
          <a:xfrm>
            <a:off x="7770107" y="4555018"/>
            <a:ext cx="3365003" cy="365125"/>
          </a:xfrm>
          <a:prstGeom prst="rect">
            <a:avLst/>
          </a:prstGeom>
        </p:spPr>
        <p:txBody>
          <a:bodyPr vert="horz" lIns="91440" tIns="45720" rIns="91440" bIns="45720" rtlCol="0" anchor="t">
            <a:noAutofit/>
          </a:bodyPr>
          <a:lstStyle>
            <a:defPPr>
              <a:defRPr lang="en-US"/>
            </a:defPPr>
            <a:lvl1pPr>
              <a:lnSpc>
                <a:spcPct val="125000"/>
              </a:lnSpc>
              <a:spcBef>
                <a:spcPts val="500"/>
              </a:spcBef>
              <a:buNone/>
              <a:defRPr sz="2400" cap="none" spc="100" baseline="0">
                <a:ln w="19050">
                  <a:solidFill>
                    <a:schemeClr val="accent5"/>
                  </a:solidFill>
                </a:ln>
                <a:solidFill>
                  <a:schemeClr val="bg1"/>
                </a:solidFill>
              </a:defRPr>
            </a:lvl1pPr>
          </a:lstStyle>
          <a:p>
            <a:r>
              <a:rPr lang="en-US" dirty="0"/>
              <a:t>Documentary</a:t>
            </a:r>
          </a:p>
        </p:txBody>
      </p:sp>
      <p:sp>
        <p:nvSpPr>
          <p:cNvPr id="46" name="Title 33">
            <a:extLst>
              <a:ext uri="{FF2B5EF4-FFF2-40B4-BE49-F238E27FC236}">
                <a16:creationId xmlns:a16="http://schemas.microsoft.com/office/drawing/2014/main" id="{6769A23E-45D9-FCF4-EB44-7E736B05F8F0}"/>
              </a:ext>
            </a:extLst>
          </p:cNvPr>
          <p:cNvSpPr txBox="1">
            <a:spLocks/>
          </p:cNvSpPr>
          <p:nvPr/>
        </p:nvSpPr>
        <p:spPr>
          <a:xfrm>
            <a:off x="7817967" y="1299983"/>
            <a:ext cx="3365003" cy="466344"/>
          </a:xfrm>
          <a:prstGeom prst="rect">
            <a:avLst/>
          </a:prstGeom>
        </p:spPr>
        <p:txBody>
          <a:bodyPr vert="horz" lIns="91440" tIns="45720" rIns="91440" bIns="45720" rtlCol="0" anchor="t">
            <a:no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spcBef>
                <a:spcPts val="500"/>
              </a:spcBef>
            </a:pPr>
            <a:r>
              <a:rPr lang="en-US" sz="2400" kern="1200" cap="none" spc="100" baseline="0" dirty="0">
                <a:ln w="19050">
                  <a:solidFill>
                    <a:schemeClr val="accent5"/>
                  </a:solidFill>
                </a:ln>
                <a:solidFill>
                  <a:schemeClr val="bg1"/>
                </a:solidFill>
                <a:latin typeface="+mn-lt"/>
                <a:ea typeface="+mn-ea"/>
                <a:cs typeface="+mn-cs"/>
              </a:rPr>
              <a:t>Drama</a:t>
            </a:r>
            <a:endParaRPr lang="en-US" sz="2400" kern="1200" cap="none" spc="100" baseline="0" dirty="0">
              <a:solidFill>
                <a:schemeClr val="bg1"/>
              </a:solidFill>
              <a:latin typeface="+mn-lt"/>
              <a:ea typeface="+mn-ea"/>
              <a:cs typeface="+mn-cs"/>
            </a:endParaRPr>
          </a:p>
        </p:txBody>
      </p:sp>
      <p:sp>
        <p:nvSpPr>
          <p:cNvPr id="47" name="Text Placeholder 39">
            <a:extLst>
              <a:ext uri="{FF2B5EF4-FFF2-40B4-BE49-F238E27FC236}">
                <a16:creationId xmlns:a16="http://schemas.microsoft.com/office/drawing/2014/main" id="{8698BA17-E8CD-61A1-EC94-FE8C7CBAE4C2}"/>
              </a:ext>
            </a:extLst>
          </p:cNvPr>
          <p:cNvSpPr txBox="1">
            <a:spLocks/>
          </p:cNvSpPr>
          <p:nvPr/>
        </p:nvSpPr>
        <p:spPr>
          <a:xfrm>
            <a:off x="7618969" y="1804808"/>
            <a:ext cx="4430156" cy="111936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Is the most prevalent genre in the dataset, accounting for approximately 32.5% of all movies. This is because they often explore complex human emotions and relationships </a:t>
            </a:r>
          </a:p>
        </p:txBody>
      </p:sp>
      <p:sp>
        <p:nvSpPr>
          <p:cNvPr id="48" name="Text Placeholder 39">
            <a:extLst>
              <a:ext uri="{FF2B5EF4-FFF2-40B4-BE49-F238E27FC236}">
                <a16:creationId xmlns:a16="http://schemas.microsoft.com/office/drawing/2014/main" id="{2B62972E-A1CB-E317-FCF5-94975A84BEB0}"/>
              </a:ext>
            </a:extLst>
          </p:cNvPr>
          <p:cNvSpPr txBox="1">
            <a:spLocks/>
          </p:cNvSpPr>
          <p:nvPr/>
        </p:nvSpPr>
        <p:spPr>
          <a:xfrm>
            <a:off x="7618969" y="3490508"/>
            <a:ext cx="4430156" cy="1119600"/>
          </a:xfrm>
          <a:prstGeom prst="rect">
            <a:avLst/>
          </a:prstGeom>
        </p:spPr>
        <p:txBody>
          <a:bodyPr>
            <a:normAutofit fontScale="62500" lnSpcReduction="20000"/>
          </a:bodyPr>
          <a:lstStyle>
            <a:defPPr>
              <a:defRPr lang="en-US"/>
            </a:defPPr>
            <a:lvl1pPr marL="228600" indent="-228600">
              <a:lnSpc>
                <a:spcPct val="90000"/>
              </a:lnSpc>
              <a:spcBef>
                <a:spcPts val="1000"/>
              </a:spcBef>
              <a:buFont typeface="Arial" panose="020B0604020202020204" pitchFamily="34" charset="0"/>
              <a:buChar char="•"/>
              <a:defRPr sz="28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Comes in as the second most common genre, making up about 25.7% of the dataset. Comedies are known for their lighthearted and humorous themes</a:t>
            </a:r>
          </a:p>
        </p:txBody>
      </p:sp>
      <p:sp>
        <p:nvSpPr>
          <p:cNvPr id="49" name="Text Placeholder 39">
            <a:extLst>
              <a:ext uri="{FF2B5EF4-FFF2-40B4-BE49-F238E27FC236}">
                <a16:creationId xmlns:a16="http://schemas.microsoft.com/office/drawing/2014/main" id="{05959679-A713-2F45-3328-782EF2BDA73C}"/>
              </a:ext>
            </a:extLst>
          </p:cNvPr>
          <p:cNvSpPr txBox="1">
            <a:spLocks/>
          </p:cNvSpPr>
          <p:nvPr/>
        </p:nvSpPr>
        <p:spPr>
          <a:xfrm>
            <a:off x="7618969" y="5078563"/>
            <a:ext cx="4430156" cy="111936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These films comprise around 24.5% of the dataset. The relatively high percentage suggests a strong presence of factual and educational content in the dataset.</a:t>
            </a:r>
          </a:p>
        </p:txBody>
      </p:sp>
      <p:sp>
        <p:nvSpPr>
          <p:cNvPr id="50" name="TextBox 49">
            <a:extLst>
              <a:ext uri="{FF2B5EF4-FFF2-40B4-BE49-F238E27FC236}">
                <a16:creationId xmlns:a16="http://schemas.microsoft.com/office/drawing/2014/main" id="{132B89FA-D4CD-C25D-AAFA-937C2A106EA5}"/>
              </a:ext>
            </a:extLst>
          </p:cNvPr>
          <p:cNvSpPr txBox="1"/>
          <p:nvPr/>
        </p:nvSpPr>
        <p:spPr>
          <a:xfrm>
            <a:off x="2078543" y="1025601"/>
            <a:ext cx="2552700" cy="369332"/>
          </a:xfrm>
          <a:prstGeom prst="rect">
            <a:avLst/>
          </a:prstGeom>
          <a:noFill/>
        </p:spPr>
        <p:txBody>
          <a:bodyPr wrap="square" rtlCol="0">
            <a:spAutoFit/>
          </a:bodyPr>
          <a:lstStyle/>
          <a:p>
            <a:r>
              <a:rPr lang="en-US" b="1" dirty="0"/>
              <a:t>Genre distribution</a:t>
            </a:r>
            <a:endParaRPr lang="en-KE" b="1" dirty="0"/>
          </a:p>
        </p:txBody>
      </p:sp>
    </p:spTree>
    <p:extLst>
      <p:ext uri="{BB962C8B-B14F-4D97-AF65-F5344CB8AC3E}">
        <p14:creationId xmlns:p14="http://schemas.microsoft.com/office/powerpoint/2010/main" val="261649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red dotted line&#10;&#10;Description automatically generated">
            <a:extLst>
              <a:ext uri="{FF2B5EF4-FFF2-40B4-BE49-F238E27FC236}">
                <a16:creationId xmlns:a16="http://schemas.microsoft.com/office/drawing/2014/main" id="{FCF1C5B6-9CA4-E2E5-E89B-F99CB35D3B1A}"/>
              </a:ext>
            </a:extLst>
          </p:cNvPr>
          <p:cNvPicPr>
            <a:picLocks noChangeAspect="1"/>
          </p:cNvPicPr>
          <p:nvPr/>
        </p:nvPicPr>
        <p:blipFill>
          <a:blip r:embed="rId2"/>
          <a:stretch>
            <a:fillRect/>
          </a:stretch>
        </p:blipFill>
        <p:spPr>
          <a:xfrm>
            <a:off x="-190501" y="757799"/>
            <a:ext cx="7362825" cy="5522118"/>
          </a:xfrm>
          <a:prstGeom prst="rect">
            <a:avLst/>
          </a:prstGeom>
          <a:noFill/>
        </p:spPr>
      </p:pic>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02E4C0-AD5E-4E8C-9F21-7CCE474BDCEB}" type="slidenum">
              <a:rPr lang="en-US" smtClean="0"/>
              <a:pPr>
                <a:spcAft>
                  <a:spcPts val="600"/>
                </a:spcAft>
              </a:pPr>
              <a:t>7</a:t>
            </a:fld>
            <a:endParaRPr lang="en-US"/>
          </a:p>
        </p:txBody>
      </p:sp>
      <p:sp>
        <p:nvSpPr>
          <p:cNvPr id="49" name="Title 11">
            <a:extLst>
              <a:ext uri="{FF2B5EF4-FFF2-40B4-BE49-F238E27FC236}">
                <a16:creationId xmlns:a16="http://schemas.microsoft.com/office/drawing/2014/main" id="{039E7CD0-3925-F374-A0AF-E8AB9AF77673}"/>
              </a:ext>
            </a:extLst>
          </p:cNvPr>
          <p:cNvSpPr>
            <a:spLocks noGrp="1"/>
          </p:cNvSpPr>
          <p:nvPr>
            <p:ph type="title"/>
          </p:nvPr>
        </p:nvSpPr>
        <p:spPr>
          <a:xfrm>
            <a:off x="3503676" y="341219"/>
            <a:ext cx="5184648" cy="466344"/>
          </a:xfrm>
        </p:spPr>
        <p:txBody>
          <a:bodyPr/>
          <a:lstStyle/>
          <a:p>
            <a:r>
              <a:rPr lang="en-US" dirty="0" err="1"/>
              <a:t>YearLY</a:t>
            </a:r>
            <a:r>
              <a:rPr lang="en-US" dirty="0"/>
              <a:t> TRENDS</a:t>
            </a:r>
          </a:p>
        </p:txBody>
      </p:sp>
      <p:sp>
        <p:nvSpPr>
          <p:cNvPr id="30" name="Text Placeholder 39">
            <a:extLst>
              <a:ext uri="{FF2B5EF4-FFF2-40B4-BE49-F238E27FC236}">
                <a16:creationId xmlns:a16="http://schemas.microsoft.com/office/drawing/2014/main" id="{8CA8A0B0-7900-79E8-044C-79FAD6B234EB}"/>
              </a:ext>
            </a:extLst>
          </p:cNvPr>
          <p:cNvSpPr txBox="1">
            <a:spLocks/>
          </p:cNvSpPr>
          <p:nvPr/>
        </p:nvSpPr>
        <p:spPr>
          <a:xfrm>
            <a:off x="6657975" y="1653981"/>
            <a:ext cx="4962525" cy="4179568"/>
          </a:xfrm>
          <a:prstGeom prst="rect">
            <a:avLst/>
          </a:prstGeom>
        </p:spPr>
        <p:txBody>
          <a:bodyPr vert="horz" lIns="91440" tIns="45720" rIns="91440" bIns="45720" rtlCol="0">
            <a:no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800" b="1" dirty="0"/>
              <a:t>There was a remarkable increase in the number of movies produced between 2015 and 2017. In 2017, there were 8,638 movies, closely followed by 8,613 in 2016, which makes this two-year period the peak of film production</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There was a significant drop in film production in 2019, with only 2,169 movies released. There was as a result of the COVID-19 pandemic.</a:t>
            </a:r>
          </a:p>
        </p:txBody>
      </p:sp>
    </p:spTree>
    <p:extLst>
      <p:ext uri="{BB962C8B-B14F-4D97-AF65-F5344CB8AC3E}">
        <p14:creationId xmlns:p14="http://schemas.microsoft.com/office/powerpoint/2010/main" val="202687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6673850" cy="365760"/>
          </a:xfrm>
        </p:spPr>
        <p:txBody>
          <a:bodyPr/>
          <a:lstStyle/>
          <a:p>
            <a:r>
              <a:rPr lang="en-US" noProof="0" dirty="0"/>
              <a:t>AVERAGE MOVIE BUDGET</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619326200"/>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a:lstStyle/>
          <a:p>
            <a:r>
              <a:rPr lang="en-US" dirty="0"/>
              <a:t>$20M</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a:lstStyle/>
          <a:p>
            <a:r>
              <a:rPr lang="en-US" b="1" dirty="0"/>
              <a:t>Cast and Talent Fees</a:t>
            </a:r>
            <a:endParaRPr lang="en-US" dirty="0"/>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a:normAutofit fontScale="77500" lnSpcReduction="20000"/>
          </a:bodyPr>
          <a:lstStyle/>
          <a:p>
            <a:r>
              <a:rPr lang="en-US" dirty="0"/>
              <a:t>The salaries and fees paid to actors, directors, producers, writers, and other key members of the creative team</a:t>
            </a:r>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492037843"/>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a:lstStyle/>
          <a:p>
            <a:r>
              <a:rPr lang="en-US" dirty="0"/>
              <a:t>$15m</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a:lstStyle/>
          <a:p>
            <a:r>
              <a:rPr lang="en-US" b="1" dirty="0"/>
              <a:t>Production Costs</a:t>
            </a:r>
            <a:endParaRPr lang="en-US" dirty="0"/>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a:normAutofit fontScale="85000" lnSpcReduction="20000"/>
          </a:bodyPr>
          <a:lstStyle/>
          <a:p>
            <a:r>
              <a:rPr lang="en-US" dirty="0"/>
              <a:t>Encompasses Location expenses, crew salaries, equipment rentals, travel and accommodation</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918099999"/>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a:lstStyle/>
          <a:p>
            <a:r>
              <a:rPr lang="en-US" dirty="0"/>
              <a:t>$3M</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066788"/>
            <a:ext cx="2382386" cy="613702"/>
          </a:xfrm>
        </p:spPr>
        <p:txBody>
          <a:bodyPr>
            <a:normAutofit fontScale="85000" lnSpcReduction="10000"/>
          </a:bodyPr>
          <a:lstStyle/>
          <a:p>
            <a:r>
              <a:rPr lang="en-US" b="1" dirty="0"/>
              <a:t>Post-Production Costs</a:t>
            </a:r>
            <a:endParaRPr lang="en-US" dirty="0"/>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a:normAutofit fontScale="85000" lnSpcReduction="20000"/>
          </a:bodyPr>
          <a:lstStyle/>
          <a:p>
            <a:r>
              <a:rPr lang="en-US" dirty="0"/>
              <a:t>Post-production includes the costs of editing, special effects, sound design, and music composition.</a:t>
            </a:r>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663465298"/>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a:lstStyle/>
          <a:p>
            <a:r>
              <a:rPr lang="en-US" dirty="0"/>
              <a:t>$35m</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066788"/>
            <a:ext cx="2683527" cy="613702"/>
          </a:xfrm>
        </p:spPr>
        <p:txBody>
          <a:bodyPr>
            <a:normAutofit fontScale="85000" lnSpcReduction="10000"/>
          </a:bodyPr>
          <a:lstStyle/>
          <a:p>
            <a:r>
              <a:rPr lang="en-US" b="1" dirty="0"/>
              <a:t>Marketing and Distribution Costs</a:t>
            </a:r>
            <a:endParaRPr lang="en-US" dirty="0"/>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a:normAutofit fontScale="85000" lnSpcReduction="20000"/>
          </a:bodyPr>
          <a:lstStyle/>
          <a:p>
            <a:r>
              <a:rPr lang="en-US" dirty="0"/>
              <a:t>Marketing and distribution expenses are critical to promoting and releasing the film to a wide audience.</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42317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671865" y="428625"/>
            <a:ext cx="9796109" cy="1166690"/>
          </a:xfrm>
        </p:spPr>
        <p:txBody>
          <a:bodyPr/>
          <a:lstStyle/>
          <a:p>
            <a:r>
              <a:rPr lang="en-US" b="1" dirty="0"/>
              <a:t>Global Market Analysis</a:t>
            </a:r>
            <a:r>
              <a:rPr kumimoji="0" lang="en-US" sz="2800" b="0" i="0" u="none" strike="noStrike" kern="1200" cap="all" spc="400" normalizeH="0" baseline="0" noProof="0" dirty="0">
                <a:ln w="19050">
                  <a:solidFill>
                    <a:schemeClr val="accent5"/>
                  </a:solidFill>
                </a:ln>
                <a:noFill/>
                <a:effectLst/>
                <a:uLnTx/>
                <a:uFillTx/>
                <a:latin typeface="+mj-lt"/>
                <a:ea typeface="+mn-ea"/>
                <a:cs typeface="+mn-cs"/>
              </a:rPr>
              <a:t> overview</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48481" y="2598015"/>
            <a:ext cx="2693128" cy="991689"/>
          </a:xfrm>
        </p:spPr>
        <p:txBody>
          <a:bodyPr/>
          <a:lstStyle/>
          <a:p>
            <a:r>
              <a:rPr lang="en-US" dirty="0"/>
              <a:t>$77B</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63488" y="3868014"/>
            <a:ext cx="3035881" cy="1485635"/>
          </a:xfrm>
        </p:spPr>
        <p:txBody>
          <a:bodyPr/>
          <a:lstStyle/>
          <a:p>
            <a:r>
              <a:rPr lang="en-US" b="0" i="0" dirty="0">
                <a:solidFill>
                  <a:srgbClr val="E8EAED"/>
                </a:solidFill>
                <a:effectLst/>
                <a:latin typeface="Google Sans"/>
              </a:rPr>
              <a:t>The average annual revenue of the global film industry.</a:t>
            </a:r>
            <a:r>
              <a:rPr lang="en-US" dirty="0"/>
              <a: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120737" y="2598015"/>
            <a:ext cx="2693128" cy="991689"/>
          </a:xfrm>
        </p:spPr>
        <p:txBody>
          <a:bodyPr/>
          <a:lstStyle/>
          <a:p>
            <a:r>
              <a:rPr lang="en-US" dirty="0"/>
              <a:t>$5.99B</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737045" y="3868014"/>
            <a:ext cx="3035880" cy="1485635"/>
          </a:xfrm>
        </p:spPr>
        <p:txBody>
          <a:bodyPr vert="horz" lIns="91440" tIns="45720" rIns="91440" bIns="45720" rtlCol="0" anchor="t">
            <a:normAutofit/>
          </a:bodyPr>
          <a:lstStyle/>
          <a:p>
            <a:r>
              <a:rPr lang="en-US" dirty="0">
                <a:solidFill>
                  <a:srgbClr val="E8EAED"/>
                </a:solidFill>
                <a:latin typeface="Google Sans"/>
              </a:rPr>
              <a:t>The domestic box office generated revenue</a:t>
            </a:r>
            <a:endParaRPr lang="en-ZA" dirty="0">
              <a:solidFill>
                <a:srgbClr val="E8EAED"/>
              </a:solidFill>
              <a:latin typeface="Google Sans"/>
            </a:endParaRP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87586" y="2598015"/>
            <a:ext cx="2693128" cy="991689"/>
          </a:xfrm>
        </p:spPr>
        <p:txBody>
          <a:bodyPr/>
          <a:lstStyle/>
          <a:p>
            <a:r>
              <a:rPr lang="en-US" dirty="0"/>
              <a:t>26.5%</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610600" y="3868014"/>
            <a:ext cx="3023761" cy="1485635"/>
          </a:xfrm>
        </p:spPr>
        <p:txBody>
          <a:bodyPr vert="horz" lIns="91440" tIns="45720" rIns="91440" bIns="45720" rtlCol="0" anchor="t">
            <a:normAutofit/>
          </a:bodyPr>
          <a:lstStyle/>
          <a:p>
            <a:r>
              <a:rPr lang="en-US" dirty="0">
                <a:solidFill>
                  <a:srgbClr val="E8EAED"/>
                </a:solidFill>
                <a:latin typeface="Google Sans"/>
              </a:rPr>
              <a:t>The market share of the European film industry around the globe.</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2" name="TextBox 1">
            <a:extLst>
              <a:ext uri="{FF2B5EF4-FFF2-40B4-BE49-F238E27FC236}">
                <a16:creationId xmlns:a16="http://schemas.microsoft.com/office/drawing/2014/main" id="{8B68A260-A37B-9F8E-EA08-52AF6C40E6E6}"/>
              </a:ext>
            </a:extLst>
          </p:cNvPr>
          <p:cNvSpPr txBox="1"/>
          <p:nvPr/>
        </p:nvSpPr>
        <p:spPr>
          <a:xfrm>
            <a:off x="7419712" y="1142448"/>
            <a:ext cx="2867025" cy="369332"/>
          </a:xfrm>
          <a:prstGeom prst="rect">
            <a:avLst/>
          </a:prstGeom>
          <a:noFill/>
        </p:spPr>
        <p:txBody>
          <a:bodyPr wrap="square" rtlCol="0">
            <a:spAutoFit/>
          </a:bodyPr>
          <a:lstStyle/>
          <a:p>
            <a:r>
              <a:rPr kumimoji="0" lang="en-US" sz="1800" b="0" i="0" u="none" strike="noStrike" kern="1200" cap="all" spc="400" normalizeH="0" baseline="0" noProof="0" dirty="0">
                <a:ln w="19050">
                  <a:solidFill>
                    <a:schemeClr val="accent5"/>
                  </a:solidFill>
                </a:ln>
                <a:noFill/>
                <a:effectLst/>
                <a:uLnTx/>
                <a:uFillTx/>
                <a:ea typeface="+mn-ea"/>
                <a:cs typeface="+mn-cs"/>
              </a:rPr>
              <a:t>(as of 2022)</a:t>
            </a:r>
            <a:endParaRPr lang="en-KE" dirty="0"/>
          </a:p>
        </p:txBody>
      </p:sp>
    </p:spTree>
    <p:extLst>
      <p:ext uri="{BB962C8B-B14F-4D97-AF65-F5344CB8AC3E}">
        <p14:creationId xmlns:p14="http://schemas.microsoft.com/office/powerpoint/2010/main" val="309442514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438</TotalTime>
  <Words>797</Words>
  <Application>Microsoft Office PowerPoint</Application>
  <PresentationFormat>Widescreen</PresentationFormat>
  <Paragraphs>132</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Bierstadt</vt:lpstr>
      <vt:lpstr>Calibri</vt:lpstr>
      <vt:lpstr>Courier New</vt:lpstr>
      <vt:lpstr>Google Sans</vt:lpstr>
      <vt:lpstr>Posterama</vt:lpstr>
      <vt:lpstr>Posterama Bold</vt:lpstr>
      <vt:lpstr>Wingdings</vt:lpstr>
      <vt:lpstr>Office Theme</vt:lpstr>
      <vt:lpstr>Movie Genre Analysis and Insights for Microsoft</vt:lpstr>
      <vt:lpstr>Introduction</vt:lpstr>
      <vt:lpstr>Agenda</vt:lpstr>
      <vt:lpstr>DaTA SOURCES</vt:lpstr>
      <vt:lpstr>PowerPoint Presentation</vt:lpstr>
      <vt:lpstr>Genre Analysis</vt:lpstr>
      <vt:lpstr>YearLY TRENDS</vt:lpstr>
      <vt:lpstr>AVERAGE MOVIE BUDGET</vt:lpstr>
      <vt:lpstr>Global Market Analysis overview</vt:lpstr>
      <vt:lpstr>COLLABORATION</vt:lpstr>
      <vt:lpstr>Actionable Insights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Genre Analysis and Insights for Microsoft</dc:title>
  <dc:creator>Nzioka, Wilkins (AWARD)</dc:creator>
  <cp:lastModifiedBy>Wilkins Nzioka</cp:lastModifiedBy>
  <cp:revision>1</cp:revision>
  <dcterms:created xsi:type="dcterms:W3CDTF">2023-11-04T07:29:27Z</dcterms:created>
  <dcterms:modified xsi:type="dcterms:W3CDTF">2023-11-04T14:47:53Z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